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6" r:id="rId2"/>
    <p:sldId id="264" r:id="rId3"/>
    <p:sldId id="272" r:id="rId4"/>
    <p:sldId id="279" r:id="rId5"/>
    <p:sldId id="257" r:id="rId6"/>
    <p:sldId id="267" r:id="rId7"/>
    <p:sldId id="281" r:id="rId8"/>
    <p:sldId id="268" r:id="rId9"/>
    <p:sldId id="280" r:id="rId10"/>
    <p:sldId id="274" r:id="rId11"/>
    <p:sldId id="270" r:id="rId12"/>
    <p:sldId id="282" r:id="rId13"/>
    <p:sldId id="283" r:id="rId14"/>
    <p:sldId id="284" r:id="rId15"/>
    <p:sldId id="285" r:id="rId16"/>
    <p:sldId id="287" r:id="rId17"/>
    <p:sldId id="286" r:id="rId18"/>
    <p:sldId id="271"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0" autoAdjust="0"/>
    <p:restoredTop sz="94679"/>
  </p:normalViewPr>
  <p:slideViewPr>
    <p:cSldViewPr snapToGrid="0">
      <p:cViewPr varScale="1">
        <p:scale>
          <a:sx n="68" d="100"/>
          <a:sy n="68" d="100"/>
        </p:scale>
        <p:origin x="82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59" d="100"/>
          <a:sy n="159" d="100"/>
        </p:scale>
        <p:origin x="442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DE8AF-BAEC-D24E-AD74-698A58F64DE5}" type="datetimeFigureOut">
              <a:rPr lang="es-MX" smtClean="0"/>
              <a:t>05/05/2020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38702-EAE2-D14A-91B2-E8A656020CBA}" type="slidenum">
              <a:rPr lang="es-MX" smtClean="0"/>
              <a:t>‹Nº›</a:t>
            </a:fld>
            <a:endParaRPr lang="es-MX"/>
          </a:p>
        </p:txBody>
      </p:sp>
    </p:spTree>
    <p:extLst>
      <p:ext uri="{BB962C8B-B14F-4D97-AF65-F5344CB8AC3E}">
        <p14:creationId xmlns:p14="http://schemas.microsoft.com/office/powerpoint/2010/main" val="126945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ortada">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30DE796-20A3-E44D-8B16-B53276ADA7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679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ul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2DA4D0A-C36E-1843-BE69-AFDA99CFC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281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2411045" y="2234034"/>
            <a:ext cx="8979198"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2411045" y="3330043"/>
            <a:ext cx="8979198"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pic>
        <p:nvPicPr>
          <p:cNvPr id="8" name="Imagen 7">
            <a:extLst>
              <a:ext uri="{FF2B5EF4-FFF2-40B4-BE49-F238E27FC236}">
                <a16:creationId xmlns:a16="http://schemas.microsoft.com/office/drawing/2014/main" id="{F4F231DD-47AD-6946-8649-A9C69F2B2C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pic>
        <p:nvPicPr>
          <p:cNvPr id="9" name="Imagen 8">
            <a:extLst>
              <a:ext uri="{FF2B5EF4-FFF2-40B4-BE49-F238E27FC236}">
                <a16:creationId xmlns:a16="http://schemas.microsoft.com/office/drawing/2014/main" id="{8A900C75-F264-EF49-9A49-D7FEEBF124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5761" y="6164745"/>
            <a:ext cx="3022600" cy="266700"/>
          </a:xfrm>
          <a:prstGeom prst="rect">
            <a:avLst/>
          </a:prstGeom>
        </p:spPr>
      </p:pic>
    </p:spTree>
    <p:extLst>
      <p:ext uri="{BB962C8B-B14F-4D97-AF65-F5344CB8AC3E}">
        <p14:creationId xmlns:p14="http://schemas.microsoft.com/office/powerpoint/2010/main" val="184564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ulos-AGUACATE">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2DA4D0A-C36E-1843-BE69-AFDA99CFC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281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3988903" y="2234034"/>
            <a:ext cx="7401339"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3988903" y="3330043"/>
            <a:ext cx="7401339"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pic>
        <p:nvPicPr>
          <p:cNvPr id="8" name="Imagen 7">
            <a:extLst>
              <a:ext uri="{FF2B5EF4-FFF2-40B4-BE49-F238E27FC236}">
                <a16:creationId xmlns:a16="http://schemas.microsoft.com/office/drawing/2014/main" id="{F4F231DD-47AD-6946-8649-A9C69F2B2C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pic>
        <p:nvPicPr>
          <p:cNvPr id="9" name="Imagen 8">
            <a:extLst>
              <a:ext uri="{FF2B5EF4-FFF2-40B4-BE49-F238E27FC236}">
                <a16:creationId xmlns:a16="http://schemas.microsoft.com/office/drawing/2014/main" id="{8A900C75-F264-EF49-9A49-D7FEEBF124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5761" y="6164745"/>
            <a:ext cx="3022600" cy="266700"/>
          </a:xfrm>
          <a:prstGeom prst="rect">
            <a:avLst/>
          </a:prstGeom>
        </p:spPr>
      </p:pic>
      <p:pic>
        <p:nvPicPr>
          <p:cNvPr id="5" name="Imagen 4">
            <a:extLst>
              <a:ext uri="{FF2B5EF4-FFF2-40B4-BE49-F238E27FC236}">
                <a16:creationId xmlns:a16="http://schemas.microsoft.com/office/drawing/2014/main" id="{CE0DB060-2D93-4340-A9EC-4C1E7BEEE60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57757" y="2358493"/>
            <a:ext cx="1943100" cy="1943100"/>
          </a:xfrm>
          <a:prstGeom prst="rect">
            <a:avLst/>
          </a:prstGeom>
        </p:spPr>
      </p:pic>
    </p:spTree>
    <p:extLst>
      <p:ext uri="{BB962C8B-B14F-4D97-AF65-F5344CB8AC3E}">
        <p14:creationId xmlns:p14="http://schemas.microsoft.com/office/powerpoint/2010/main" val="1978245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ulos-BERRIE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5AF1413-914D-6447-9FEE-DE3A4DBBF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756" y="2358493"/>
            <a:ext cx="1943100" cy="1943100"/>
          </a:xfrm>
          <a:prstGeom prst="rect">
            <a:avLst/>
          </a:prstGeom>
        </p:spPr>
      </p:pic>
      <p:pic>
        <p:nvPicPr>
          <p:cNvPr id="7" name="Imagen 6">
            <a:extLst>
              <a:ext uri="{FF2B5EF4-FFF2-40B4-BE49-F238E27FC236}">
                <a16:creationId xmlns:a16="http://schemas.microsoft.com/office/drawing/2014/main" id="{12DA4D0A-C36E-1843-BE69-AFDA99CFC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61281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3988903" y="2234034"/>
            <a:ext cx="7401339"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3988903" y="3330043"/>
            <a:ext cx="7401339"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pic>
        <p:nvPicPr>
          <p:cNvPr id="8" name="Imagen 7">
            <a:extLst>
              <a:ext uri="{FF2B5EF4-FFF2-40B4-BE49-F238E27FC236}">
                <a16:creationId xmlns:a16="http://schemas.microsoft.com/office/drawing/2014/main" id="{F4F231DD-47AD-6946-8649-A9C69F2B2C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pic>
        <p:nvPicPr>
          <p:cNvPr id="9" name="Imagen 8">
            <a:extLst>
              <a:ext uri="{FF2B5EF4-FFF2-40B4-BE49-F238E27FC236}">
                <a16:creationId xmlns:a16="http://schemas.microsoft.com/office/drawing/2014/main" id="{8A900C75-F264-EF49-9A49-D7FEEBF124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65761" y="6164745"/>
            <a:ext cx="3022600" cy="266700"/>
          </a:xfrm>
          <a:prstGeom prst="rect">
            <a:avLst/>
          </a:prstGeom>
        </p:spPr>
      </p:pic>
    </p:spTree>
    <p:extLst>
      <p:ext uri="{BB962C8B-B14F-4D97-AF65-F5344CB8AC3E}">
        <p14:creationId xmlns:p14="http://schemas.microsoft.com/office/powerpoint/2010/main" val="206349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ulos-CHILE">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F86C661-14C9-B14E-BF81-9C00EA2B81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756" y="2358493"/>
            <a:ext cx="1943100" cy="1943100"/>
          </a:xfrm>
          <a:prstGeom prst="rect">
            <a:avLst/>
          </a:prstGeom>
        </p:spPr>
      </p:pic>
      <p:pic>
        <p:nvPicPr>
          <p:cNvPr id="7" name="Imagen 6">
            <a:extLst>
              <a:ext uri="{FF2B5EF4-FFF2-40B4-BE49-F238E27FC236}">
                <a16:creationId xmlns:a16="http://schemas.microsoft.com/office/drawing/2014/main" id="{12DA4D0A-C36E-1843-BE69-AFDA99CFC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61281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3988903" y="2234034"/>
            <a:ext cx="7401339"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3988903" y="3330043"/>
            <a:ext cx="7401339"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pic>
        <p:nvPicPr>
          <p:cNvPr id="8" name="Imagen 7">
            <a:extLst>
              <a:ext uri="{FF2B5EF4-FFF2-40B4-BE49-F238E27FC236}">
                <a16:creationId xmlns:a16="http://schemas.microsoft.com/office/drawing/2014/main" id="{F4F231DD-47AD-6946-8649-A9C69F2B2C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pic>
        <p:nvPicPr>
          <p:cNvPr id="9" name="Imagen 8">
            <a:extLst>
              <a:ext uri="{FF2B5EF4-FFF2-40B4-BE49-F238E27FC236}">
                <a16:creationId xmlns:a16="http://schemas.microsoft.com/office/drawing/2014/main" id="{8A900C75-F264-EF49-9A49-D7FEEBF124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65761" y="6164745"/>
            <a:ext cx="3022600" cy="266700"/>
          </a:xfrm>
          <a:prstGeom prst="rect">
            <a:avLst/>
          </a:prstGeom>
        </p:spPr>
      </p:pic>
    </p:spTree>
    <p:extLst>
      <p:ext uri="{BB962C8B-B14F-4D97-AF65-F5344CB8AC3E}">
        <p14:creationId xmlns:p14="http://schemas.microsoft.com/office/powerpoint/2010/main" val="3431022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ulos-CITRICO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EEA8C38-D6D0-0340-8850-9C8CFBB301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756" y="2358493"/>
            <a:ext cx="1943100" cy="1943100"/>
          </a:xfrm>
          <a:prstGeom prst="rect">
            <a:avLst/>
          </a:prstGeom>
        </p:spPr>
      </p:pic>
      <p:pic>
        <p:nvPicPr>
          <p:cNvPr id="7" name="Imagen 6">
            <a:extLst>
              <a:ext uri="{FF2B5EF4-FFF2-40B4-BE49-F238E27FC236}">
                <a16:creationId xmlns:a16="http://schemas.microsoft.com/office/drawing/2014/main" id="{12DA4D0A-C36E-1843-BE69-AFDA99CFC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61281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3988903" y="2234034"/>
            <a:ext cx="7401339"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3988903" y="3330043"/>
            <a:ext cx="7401339"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pic>
        <p:nvPicPr>
          <p:cNvPr id="8" name="Imagen 7">
            <a:extLst>
              <a:ext uri="{FF2B5EF4-FFF2-40B4-BE49-F238E27FC236}">
                <a16:creationId xmlns:a16="http://schemas.microsoft.com/office/drawing/2014/main" id="{F4F231DD-47AD-6946-8649-A9C69F2B2C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pic>
        <p:nvPicPr>
          <p:cNvPr id="9" name="Imagen 8">
            <a:extLst>
              <a:ext uri="{FF2B5EF4-FFF2-40B4-BE49-F238E27FC236}">
                <a16:creationId xmlns:a16="http://schemas.microsoft.com/office/drawing/2014/main" id="{8A900C75-F264-EF49-9A49-D7FEEBF124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65761" y="6164745"/>
            <a:ext cx="3022600" cy="266700"/>
          </a:xfrm>
          <a:prstGeom prst="rect">
            <a:avLst/>
          </a:prstGeom>
        </p:spPr>
      </p:pic>
    </p:spTree>
    <p:extLst>
      <p:ext uri="{BB962C8B-B14F-4D97-AF65-F5344CB8AC3E}">
        <p14:creationId xmlns:p14="http://schemas.microsoft.com/office/powerpoint/2010/main" val="427212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ulos-MAIZ">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9FF068-6FB9-0D46-A210-F37F674E5A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756" y="2358493"/>
            <a:ext cx="1943100" cy="1943100"/>
          </a:xfrm>
          <a:prstGeom prst="rect">
            <a:avLst/>
          </a:prstGeom>
        </p:spPr>
      </p:pic>
      <p:pic>
        <p:nvPicPr>
          <p:cNvPr id="7" name="Imagen 6">
            <a:extLst>
              <a:ext uri="{FF2B5EF4-FFF2-40B4-BE49-F238E27FC236}">
                <a16:creationId xmlns:a16="http://schemas.microsoft.com/office/drawing/2014/main" id="{12DA4D0A-C36E-1843-BE69-AFDA99CFC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61281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3988903" y="2234034"/>
            <a:ext cx="7401339"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3988903" y="3330043"/>
            <a:ext cx="7401339"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pic>
        <p:nvPicPr>
          <p:cNvPr id="8" name="Imagen 7">
            <a:extLst>
              <a:ext uri="{FF2B5EF4-FFF2-40B4-BE49-F238E27FC236}">
                <a16:creationId xmlns:a16="http://schemas.microsoft.com/office/drawing/2014/main" id="{F4F231DD-47AD-6946-8649-A9C69F2B2C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pic>
        <p:nvPicPr>
          <p:cNvPr id="9" name="Imagen 8">
            <a:extLst>
              <a:ext uri="{FF2B5EF4-FFF2-40B4-BE49-F238E27FC236}">
                <a16:creationId xmlns:a16="http://schemas.microsoft.com/office/drawing/2014/main" id="{8A900C75-F264-EF49-9A49-D7FEEBF124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65761" y="6164745"/>
            <a:ext cx="3022600" cy="266700"/>
          </a:xfrm>
          <a:prstGeom prst="rect">
            <a:avLst/>
          </a:prstGeom>
        </p:spPr>
      </p:pic>
    </p:spTree>
    <p:extLst>
      <p:ext uri="{BB962C8B-B14F-4D97-AF65-F5344CB8AC3E}">
        <p14:creationId xmlns:p14="http://schemas.microsoft.com/office/powerpoint/2010/main" val="3015174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ulos-PAPA">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4FA6C63-4948-7144-8520-20EE5CA5B1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756" y="2358493"/>
            <a:ext cx="1943100" cy="1943100"/>
          </a:xfrm>
          <a:prstGeom prst="rect">
            <a:avLst/>
          </a:prstGeom>
        </p:spPr>
      </p:pic>
      <p:pic>
        <p:nvPicPr>
          <p:cNvPr id="7" name="Imagen 6">
            <a:extLst>
              <a:ext uri="{FF2B5EF4-FFF2-40B4-BE49-F238E27FC236}">
                <a16:creationId xmlns:a16="http://schemas.microsoft.com/office/drawing/2014/main" id="{12DA4D0A-C36E-1843-BE69-AFDA99CFC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61281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3988903" y="2234034"/>
            <a:ext cx="7401339"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3988903" y="3330043"/>
            <a:ext cx="7401339"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pic>
        <p:nvPicPr>
          <p:cNvPr id="8" name="Imagen 7">
            <a:extLst>
              <a:ext uri="{FF2B5EF4-FFF2-40B4-BE49-F238E27FC236}">
                <a16:creationId xmlns:a16="http://schemas.microsoft.com/office/drawing/2014/main" id="{F4F231DD-47AD-6946-8649-A9C69F2B2C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pic>
        <p:nvPicPr>
          <p:cNvPr id="9" name="Imagen 8">
            <a:extLst>
              <a:ext uri="{FF2B5EF4-FFF2-40B4-BE49-F238E27FC236}">
                <a16:creationId xmlns:a16="http://schemas.microsoft.com/office/drawing/2014/main" id="{8A900C75-F264-EF49-9A49-D7FEEBF124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65761" y="6164745"/>
            <a:ext cx="3022600" cy="266700"/>
          </a:xfrm>
          <a:prstGeom prst="rect">
            <a:avLst/>
          </a:prstGeom>
        </p:spPr>
      </p:pic>
    </p:spTree>
    <p:extLst>
      <p:ext uri="{BB962C8B-B14F-4D97-AF65-F5344CB8AC3E}">
        <p14:creationId xmlns:p14="http://schemas.microsoft.com/office/powerpoint/2010/main" val="2930418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ulos-TOMATE">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D0F93A-933F-8843-AB1D-0309233617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756" y="2358493"/>
            <a:ext cx="1943100" cy="1943100"/>
          </a:xfrm>
          <a:prstGeom prst="rect">
            <a:avLst/>
          </a:prstGeom>
        </p:spPr>
      </p:pic>
      <p:pic>
        <p:nvPicPr>
          <p:cNvPr id="7" name="Imagen 6">
            <a:extLst>
              <a:ext uri="{FF2B5EF4-FFF2-40B4-BE49-F238E27FC236}">
                <a16:creationId xmlns:a16="http://schemas.microsoft.com/office/drawing/2014/main" id="{12DA4D0A-C36E-1843-BE69-AFDA99CFC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61281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3988903" y="2234034"/>
            <a:ext cx="7401339"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3988903" y="3330043"/>
            <a:ext cx="7401339"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pic>
        <p:nvPicPr>
          <p:cNvPr id="8" name="Imagen 7">
            <a:extLst>
              <a:ext uri="{FF2B5EF4-FFF2-40B4-BE49-F238E27FC236}">
                <a16:creationId xmlns:a16="http://schemas.microsoft.com/office/drawing/2014/main" id="{F4F231DD-47AD-6946-8649-A9C69F2B2C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pic>
        <p:nvPicPr>
          <p:cNvPr id="9" name="Imagen 8">
            <a:extLst>
              <a:ext uri="{FF2B5EF4-FFF2-40B4-BE49-F238E27FC236}">
                <a16:creationId xmlns:a16="http://schemas.microsoft.com/office/drawing/2014/main" id="{8A900C75-F264-EF49-9A49-D7FEEBF124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65761" y="6164745"/>
            <a:ext cx="3022600" cy="266700"/>
          </a:xfrm>
          <a:prstGeom prst="rect">
            <a:avLst/>
          </a:prstGeom>
        </p:spPr>
      </p:pic>
    </p:spTree>
    <p:extLst>
      <p:ext uri="{BB962C8B-B14F-4D97-AF65-F5344CB8AC3E}">
        <p14:creationId xmlns:p14="http://schemas.microsoft.com/office/powerpoint/2010/main" val="1725826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text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0820BDD-87B1-A345-83D6-0E0755CF42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086"/>
          <a:stretch/>
        </p:blipFill>
        <p:spPr>
          <a:xfrm>
            <a:off x="0" y="0"/>
            <a:ext cx="12192000" cy="6577781"/>
          </a:xfrm>
          <a:prstGeom prst="rect">
            <a:avLst/>
          </a:prstGeom>
        </p:spPr>
      </p:pic>
      <p:pic>
        <p:nvPicPr>
          <p:cNvPr id="10" name="Imagen 9">
            <a:extLst>
              <a:ext uri="{FF2B5EF4-FFF2-40B4-BE49-F238E27FC236}">
                <a16:creationId xmlns:a16="http://schemas.microsoft.com/office/drawing/2014/main" id="{0CF6AC76-C555-444E-B1AE-8428377AE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5097"/>
            <a:ext cx="12192000" cy="132735"/>
          </a:xfrm>
          <a:prstGeom prst="rect">
            <a:avLst/>
          </a:prstGeom>
        </p:spPr>
      </p:pic>
      <p:sp>
        <p:nvSpPr>
          <p:cNvPr id="2" name="Título 1">
            <a:extLst>
              <a:ext uri="{FF2B5EF4-FFF2-40B4-BE49-F238E27FC236}">
                <a16:creationId xmlns:a16="http://schemas.microsoft.com/office/drawing/2014/main" id="{CEA778CC-07BE-4473-BA7B-487727F41FF5}"/>
              </a:ext>
            </a:extLst>
          </p:cNvPr>
          <p:cNvSpPr>
            <a:spLocks noGrp="1"/>
          </p:cNvSpPr>
          <p:nvPr>
            <p:ph type="title" hasCustomPrompt="1"/>
          </p:nvPr>
        </p:nvSpPr>
        <p:spPr>
          <a:xfrm>
            <a:off x="838200" y="168355"/>
            <a:ext cx="9725025" cy="1325563"/>
          </a:xfrm>
        </p:spPr>
        <p:txBody>
          <a:bodyPr/>
          <a:lstStyle>
            <a:lvl1pPr>
              <a:defRPr spc="-100" baseline="0">
                <a:latin typeface="Gotham Black Regular" pitchFamily="2" charset="0"/>
              </a:defRPr>
            </a:lvl1pPr>
          </a:lstStyle>
          <a:p>
            <a:r>
              <a:rPr lang="es-ES" dirty="0"/>
              <a:t>Título de la Diapositiva</a:t>
            </a:r>
            <a:endParaRPr lang="es-MX" dirty="0"/>
          </a:p>
        </p:txBody>
      </p:sp>
      <p:sp>
        <p:nvSpPr>
          <p:cNvPr id="3" name="Marcador de contenido 2">
            <a:extLst>
              <a:ext uri="{FF2B5EF4-FFF2-40B4-BE49-F238E27FC236}">
                <a16:creationId xmlns:a16="http://schemas.microsoft.com/office/drawing/2014/main" id="{286C89F4-C1CA-4BA5-B2D2-0730AFAED1D0}"/>
              </a:ext>
            </a:extLst>
          </p:cNvPr>
          <p:cNvSpPr>
            <a:spLocks noGrp="1"/>
          </p:cNvSpPr>
          <p:nvPr>
            <p:ph idx="1" hasCustomPrompt="1"/>
          </p:nvPr>
        </p:nvSpPr>
        <p:spPr/>
        <p:txBody>
          <a:bodyPr/>
          <a:lstStyle>
            <a:lvl1pPr marL="0" indent="0">
              <a:buNone/>
              <a:defRPr spc="-100" baseline="0">
                <a:solidFill>
                  <a:schemeClr val="bg2">
                    <a:lumMod val="25000"/>
                  </a:schemeClr>
                </a:solidFill>
                <a:latin typeface="Gotham Book" panose="02000603040000020004" pitchFamily="2" charset="77"/>
              </a:defRPr>
            </a:lvl1pPr>
          </a:lstStyle>
          <a:p>
            <a:pPr lvl="0"/>
            <a:r>
              <a:rPr lang="es-MX" dirty="0"/>
              <a:t>Texto</a:t>
            </a:r>
          </a:p>
        </p:txBody>
      </p:sp>
      <p:pic>
        <p:nvPicPr>
          <p:cNvPr id="7" name="Imagen 6">
            <a:extLst>
              <a:ext uri="{FF2B5EF4-FFF2-40B4-BE49-F238E27FC236}">
                <a16:creationId xmlns:a16="http://schemas.microsoft.com/office/drawing/2014/main" id="{594C9758-4CE9-A744-9D7E-69A0F04C8E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spTree>
    <p:extLst>
      <p:ext uri="{BB962C8B-B14F-4D97-AF65-F5344CB8AC3E}">
        <p14:creationId xmlns:p14="http://schemas.microsoft.com/office/powerpoint/2010/main" val="223878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ñet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BFEF7-2D49-4A66-9FDA-0DAE9A7EEDE2}"/>
              </a:ext>
            </a:extLst>
          </p:cNvPr>
          <p:cNvSpPr>
            <a:spLocks noGrp="1"/>
          </p:cNvSpPr>
          <p:nvPr>
            <p:ph type="title" hasCustomPrompt="1"/>
          </p:nvPr>
        </p:nvSpPr>
        <p:spPr>
          <a:xfrm>
            <a:off x="838200" y="179929"/>
            <a:ext cx="9725025" cy="1325563"/>
          </a:xfrm>
        </p:spPr>
        <p:txBody>
          <a:bodyPr/>
          <a:lstStyle>
            <a:lvl1pPr>
              <a:defRPr spc="-100" baseline="0">
                <a:latin typeface="Gotham Black Regular" pitchFamily="2" charset="0"/>
              </a:defRPr>
            </a:lvl1pPr>
          </a:lstStyle>
          <a:p>
            <a:r>
              <a:rPr lang="es-ES" dirty="0"/>
              <a:t>Título para Viñetas</a:t>
            </a:r>
            <a:endParaRPr lang="es-MX" dirty="0"/>
          </a:p>
        </p:txBody>
      </p:sp>
      <p:sp>
        <p:nvSpPr>
          <p:cNvPr id="3" name="Marcador de contenido 2">
            <a:extLst>
              <a:ext uri="{FF2B5EF4-FFF2-40B4-BE49-F238E27FC236}">
                <a16:creationId xmlns:a16="http://schemas.microsoft.com/office/drawing/2014/main" id="{3BBDE155-CD5C-4F3B-B215-2AE59EF4E458}"/>
              </a:ext>
            </a:extLst>
          </p:cNvPr>
          <p:cNvSpPr>
            <a:spLocks noGrp="1"/>
          </p:cNvSpPr>
          <p:nvPr>
            <p:ph sz="half" idx="1" hasCustomPrompt="1"/>
          </p:nvPr>
        </p:nvSpPr>
        <p:spPr>
          <a:xfrm>
            <a:off x="838200" y="1825625"/>
            <a:ext cx="5181600" cy="4351338"/>
          </a:xfrm>
        </p:spPr>
        <p:txBody>
          <a:bodyPr/>
          <a:lstStyle>
            <a:lvl1pPr>
              <a:buClr>
                <a:srgbClr val="003956"/>
              </a:buClr>
              <a:defRPr spc="-100" baseline="0">
                <a:solidFill>
                  <a:schemeClr val="bg2">
                    <a:lumMod val="25000"/>
                  </a:schemeClr>
                </a:solidFill>
                <a:latin typeface="Gotham Book" panose="02000603040000020004" pitchFamily="2" charset="77"/>
              </a:defRPr>
            </a:lvl1pPr>
            <a:lvl2pPr>
              <a:buClr>
                <a:srgbClr val="92D050"/>
              </a:buClr>
              <a:defRPr spc="-100" baseline="0">
                <a:solidFill>
                  <a:schemeClr val="bg2">
                    <a:lumMod val="25000"/>
                  </a:schemeClr>
                </a:solidFill>
                <a:latin typeface="Gotham Book" panose="02000603040000020004" pitchFamily="2" charset="77"/>
              </a:defRPr>
            </a:lvl2pPr>
            <a:lvl3pPr>
              <a:buClr>
                <a:srgbClr val="003956"/>
              </a:buClr>
              <a:defRPr spc="-100" baseline="0">
                <a:solidFill>
                  <a:schemeClr val="bg2">
                    <a:lumMod val="25000"/>
                  </a:schemeClr>
                </a:solidFill>
                <a:latin typeface="Gotham Book" panose="02000603040000020004" pitchFamily="2" charset="77"/>
              </a:defRPr>
            </a:lvl3pPr>
            <a:lvl4pPr>
              <a:buClr>
                <a:srgbClr val="003956"/>
              </a:buClr>
              <a:defRPr/>
            </a:lvl4pPr>
            <a:lvl5pPr>
              <a:buClr>
                <a:srgbClr val="003956"/>
              </a:buClr>
              <a:defRPr/>
            </a:lvl5pPr>
          </a:lstStyle>
          <a:p>
            <a:pPr lvl="0"/>
            <a:r>
              <a:rPr lang="es-ES" dirty="0"/>
              <a:t>Viñeta principal</a:t>
            </a:r>
          </a:p>
          <a:p>
            <a:pPr lvl="1"/>
            <a:r>
              <a:rPr lang="es-ES" dirty="0"/>
              <a:t>Viñeta secundaria</a:t>
            </a:r>
          </a:p>
          <a:p>
            <a:pPr lvl="2"/>
            <a:r>
              <a:rPr lang="es-ES" dirty="0"/>
              <a:t>Acotación extra</a:t>
            </a:r>
          </a:p>
        </p:txBody>
      </p:sp>
      <p:pic>
        <p:nvPicPr>
          <p:cNvPr id="7" name="Imagen 6">
            <a:extLst>
              <a:ext uri="{FF2B5EF4-FFF2-40B4-BE49-F238E27FC236}">
                <a16:creationId xmlns:a16="http://schemas.microsoft.com/office/drawing/2014/main" id="{71824132-9EED-5C4A-9B47-D5AF21F97C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pic>
        <p:nvPicPr>
          <p:cNvPr id="8" name="Imagen 7">
            <a:extLst>
              <a:ext uri="{FF2B5EF4-FFF2-40B4-BE49-F238E27FC236}">
                <a16:creationId xmlns:a16="http://schemas.microsoft.com/office/drawing/2014/main" id="{1037EE81-FC0B-CE4A-84C5-F9995AA55A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5097"/>
            <a:ext cx="12192000" cy="132735"/>
          </a:xfrm>
          <a:prstGeom prst="rect">
            <a:avLst/>
          </a:prstGeom>
        </p:spPr>
      </p:pic>
    </p:spTree>
    <p:extLst>
      <p:ext uri="{BB962C8B-B14F-4D97-AF65-F5344CB8AC3E}">
        <p14:creationId xmlns:p14="http://schemas.microsoft.com/office/powerpoint/2010/main" val="243218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0 ANIV">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D1BC54-EF24-A44C-9CC4-156B0F5256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1095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Grafic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82164-05ED-4F66-A5A7-1C3F0FE7FA33}"/>
              </a:ext>
            </a:extLst>
          </p:cNvPr>
          <p:cNvSpPr>
            <a:spLocks noGrp="1"/>
          </p:cNvSpPr>
          <p:nvPr>
            <p:ph type="title" hasCustomPrompt="1"/>
          </p:nvPr>
        </p:nvSpPr>
        <p:spPr/>
        <p:txBody>
          <a:bodyPr/>
          <a:lstStyle>
            <a:lvl1pPr>
              <a:defRPr spc="-100" baseline="0">
                <a:solidFill>
                  <a:srgbClr val="184462"/>
                </a:solidFill>
                <a:latin typeface="Gotham Black Regular" pitchFamily="2" charset="0"/>
              </a:defRPr>
            </a:lvl1pPr>
          </a:lstStyle>
          <a:p>
            <a:r>
              <a:rPr lang="es-ES" dirty="0"/>
              <a:t>Título de Gráfica</a:t>
            </a:r>
            <a:endParaRPr lang="es-MX" dirty="0"/>
          </a:p>
        </p:txBody>
      </p:sp>
      <p:sp>
        <p:nvSpPr>
          <p:cNvPr id="8" name="Marcador de gráfico 7">
            <a:extLst>
              <a:ext uri="{FF2B5EF4-FFF2-40B4-BE49-F238E27FC236}">
                <a16:creationId xmlns:a16="http://schemas.microsoft.com/office/drawing/2014/main" id="{B488C446-CD6C-C64A-A29F-4253A91190F5}"/>
              </a:ext>
            </a:extLst>
          </p:cNvPr>
          <p:cNvSpPr>
            <a:spLocks noGrp="1"/>
          </p:cNvSpPr>
          <p:nvPr>
            <p:ph type="chart" sz="quarter" idx="10"/>
          </p:nvPr>
        </p:nvSpPr>
        <p:spPr>
          <a:xfrm>
            <a:off x="838200" y="1847850"/>
            <a:ext cx="9725025" cy="4337050"/>
          </a:xfrm>
        </p:spPr>
        <p:txBody>
          <a:bodyPr/>
          <a:lstStyle>
            <a:lvl1pPr>
              <a:defRPr spc="-100" baseline="0">
                <a:solidFill>
                  <a:schemeClr val="bg2">
                    <a:lumMod val="25000"/>
                  </a:schemeClr>
                </a:solidFill>
                <a:latin typeface="Gotham Book" panose="02000603040000020004" pitchFamily="2" charset="77"/>
              </a:defRPr>
            </a:lvl1pPr>
          </a:lstStyle>
          <a:p>
            <a:endParaRPr lang="es-MX" dirty="0"/>
          </a:p>
        </p:txBody>
      </p:sp>
      <p:pic>
        <p:nvPicPr>
          <p:cNvPr id="9" name="Imagen 8">
            <a:extLst>
              <a:ext uri="{FF2B5EF4-FFF2-40B4-BE49-F238E27FC236}">
                <a16:creationId xmlns:a16="http://schemas.microsoft.com/office/drawing/2014/main" id="{23221F85-3E10-B64E-A45F-60F77212D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2139" y="192847"/>
            <a:ext cx="1018572" cy="1018572"/>
          </a:xfrm>
          <a:prstGeom prst="rect">
            <a:avLst/>
          </a:prstGeom>
        </p:spPr>
      </p:pic>
      <p:pic>
        <p:nvPicPr>
          <p:cNvPr id="11" name="Imagen 10">
            <a:extLst>
              <a:ext uri="{FF2B5EF4-FFF2-40B4-BE49-F238E27FC236}">
                <a16:creationId xmlns:a16="http://schemas.microsoft.com/office/drawing/2014/main" id="{FE7DCAA0-BFB8-414F-A35B-8D68083B67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5097"/>
            <a:ext cx="12192000" cy="132735"/>
          </a:xfrm>
          <a:prstGeom prst="rect">
            <a:avLst/>
          </a:prstGeom>
        </p:spPr>
      </p:pic>
    </p:spTree>
    <p:extLst>
      <p:ext uri="{BB962C8B-B14F-4D97-AF65-F5344CB8AC3E}">
        <p14:creationId xmlns:p14="http://schemas.microsoft.com/office/powerpoint/2010/main" val="1922912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n Grande">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6AFF00D-F8AE-4D7F-90CA-BB1E76F1C36C}"/>
              </a:ext>
            </a:extLst>
          </p:cNvPr>
          <p:cNvSpPr>
            <a:spLocks noGrp="1"/>
          </p:cNvSpPr>
          <p:nvPr>
            <p:ph type="pic" sz="quarter" idx="10" hasCustomPrompt="1"/>
          </p:nvPr>
        </p:nvSpPr>
        <p:spPr>
          <a:xfrm>
            <a:off x="1105656" y="-7474"/>
            <a:ext cx="11086344" cy="6865635"/>
          </a:xfrm>
          <a:custGeom>
            <a:avLst/>
            <a:gdLst>
              <a:gd name="connsiteX0" fmla="*/ 0 w 11102340"/>
              <a:gd name="connsiteY0" fmla="*/ 0 h 6858000"/>
              <a:gd name="connsiteX1" fmla="*/ 11102340 w 11102340"/>
              <a:gd name="connsiteY1" fmla="*/ 0 h 6858000"/>
              <a:gd name="connsiteX2" fmla="*/ 11102340 w 11102340"/>
              <a:gd name="connsiteY2" fmla="*/ 6858000 h 6858000"/>
              <a:gd name="connsiteX3" fmla="*/ 0 w 11102340"/>
              <a:gd name="connsiteY3" fmla="*/ 6858000 h 6858000"/>
              <a:gd name="connsiteX4" fmla="*/ 0 w 11102340"/>
              <a:gd name="connsiteY4" fmla="*/ 0 h 6858000"/>
              <a:gd name="connsiteX0" fmla="*/ 1752600 w 11102340"/>
              <a:gd name="connsiteY0" fmla="*/ 7620 h 6858000"/>
              <a:gd name="connsiteX1" fmla="*/ 11102340 w 11102340"/>
              <a:gd name="connsiteY1" fmla="*/ 0 h 6858000"/>
              <a:gd name="connsiteX2" fmla="*/ 11102340 w 11102340"/>
              <a:gd name="connsiteY2" fmla="*/ 6858000 h 6858000"/>
              <a:gd name="connsiteX3" fmla="*/ 0 w 11102340"/>
              <a:gd name="connsiteY3" fmla="*/ 6858000 h 6858000"/>
              <a:gd name="connsiteX4" fmla="*/ 1752600 w 11102340"/>
              <a:gd name="connsiteY4" fmla="*/ 7620 h 6858000"/>
              <a:gd name="connsiteX0" fmla="*/ 1752600 w 11102340"/>
              <a:gd name="connsiteY0" fmla="*/ 7620 h 6858000"/>
              <a:gd name="connsiteX1" fmla="*/ 11102340 w 11102340"/>
              <a:gd name="connsiteY1" fmla="*/ 0 h 6858000"/>
              <a:gd name="connsiteX2" fmla="*/ 11102340 w 11102340"/>
              <a:gd name="connsiteY2" fmla="*/ 6858000 h 6858000"/>
              <a:gd name="connsiteX3" fmla="*/ 0 w 11102340"/>
              <a:gd name="connsiteY3" fmla="*/ 6858000 h 6858000"/>
              <a:gd name="connsiteX4" fmla="*/ 998219 w 11102340"/>
              <a:gd name="connsiteY4" fmla="*/ 2941320 h 6858000"/>
              <a:gd name="connsiteX5" fmla="*/ 1752600 w 11102340"/>
              <a:gd name="connsiteY5" fmla="*/ 7620 h 6858000"/>
              <a:gd name="connsiteX0" fmla="*/ 1752600 w 11102340"/>
              <a:gd name="connsiteY0" fmla="*/ 7620 h 6858000"/>
              <a:gd name="connsiteX1" fmla="*/ 11102340 w 11102340"/>
              <a:gd name="connsiteY1" fmla="*/ 0 h 6858000"/>
              <a:gd name="connsiteX2" fmla="*/ 11102340 w 11102340"/>
              <a:gd name="connsiteY2" fmla="*/ 6858000 h 6858000"/>
              <a:gd name="connsiteX3" fmla="*/ 0 w 11102340"/>
              <a:gd name="connsiteY3" fmla="*/ 6858000 h 6858000"/>
              <a:gd name="connsiteX4" fmla="*/ 38099 w 11102340"/>
              <a:gd name="connsiteY4" fmla="*/ 2362200 h 6858000"/>
              <a:gd name="connsiteX5" fmla="*/ 1752600 w 11102340"/>
              <a:gd name="connsiteY5" fmla="*/ 7620 h 6858000"/>
              <a:gd name="connsiteX0" fmla="*/ 1714501 w 11064241"/>
              <a:gd name="connsiteY0" fmla="*/ 7620 h 6858000"/>
              <a:gd name="connsiteX1" fmla="*/ 11064241 w 11064241"/>
              <a:gd name="connsiteY1" fmla="*/ 0 h 6858000"/>
              <a:gd name="connsiteX2" fmla="*/ 11064241 w 11064241"/>
              <a:gd name="connsiteY2" fmla="*/ 6858000 h 6858000"/>
              <a:gd name="connsiteX3" fmla="*/ 2461261 w 11064241"/>
              <a:gd name="connsiteY3" fmla="*/ 6858000 h 6858000"/>
              <a:gd name="connsiteX4" fmla="*/ 0 w 11064241"/>
              <a:gd name="connsiteY4" fmla="*/ 2362200 h 6858000"/>
              <a:gd name="connsiteX5" fmla="*/ 1714501 w 11064241"/>
              <a:gd name="connsiteY5" fmla="*/ 7620 h 6858000"/>
              <a:gd name="connsiteX0" fmla="*/ 1714501 w 11064241"/>
              <a:gd name="connsiteY0" fmla="*/ 7620 h 6858000"/>
              <a:gd name="connsiteX1" fmla="*/ 11064241 w 11064241"/>
              <a:gd name="connsiteY1" fmla="*/ 0 h 6858000"/>
              <a:gd name="connsiteX2" fmla="*/ 11064241 w 11064241"/>
              <a:gd name="connsiteY2" fmla="*/ 6858000 h 6858000"/>
              <a:gd name="connsiteX3" fmla="*/ 2461261 w 11064241"/>
              <a:gd name="connsiteY3" fmla="*/ 6858000 h 6858000"/>
              <a:gd name="connsiteX4" fmla="*/ 0 w 11064241"/>
              <a:gd name="connsiteY4" fmla="*/ 2362200 h 6858000"/>
              <a:gd name="connsiteX5" fmla="*/ 1623060 w 11064241"/>
              <a:gd name="connsiteY5" fmla="*/ 5356860 h 6858000"/>
              <a:gd name="connsiteX6" fmla="*/ 1714501 w 11064241"/>
              <a:gd name="connsiteY6" fmla="*/ 7620 h 6858000"/>
              <a:gd name="connsiteX0" fmla="*/ 1714501 w 11064241"/>
              <a:gd name="connsiteY0" fmla="*/ 7620 h 6858000"/>
              <a:gd name="connsiteX1" fmla="*/ 11064241 w 11064241"/>
              <a:gd name="connsiteY1" fmla="*/ 0 h 6858000"/>
              <a:gd name="connsiteX2" fmla="*/ 11064241 w 11064241"/>
              <a:gd name="connsiteY2" fmla="*/ 6858000 h 6858000"/>
              <a:gd name="connsiteX3" fmla="*/ 2461261 w 11064241"/>
              <a:gd name="connsiteY3" fmla="*/ 6858000 h 6858000"/>
              <a:gd name="connsiteX4" fmla="*/ 0 w 11064241"/>
              <a:gd name="connsiteY4" fmla="*/ 2362200 h 6858000"/>
              <a:gd name="connsiteX5" fmla="*/ 571500 w 11064241"/>
              <a:gd name="connsiteY5" fmla="*/ 1036320 h 6858000"/>
              <a:gd name="connsiteX6" fmla="*/ 1714501 w 11064241"/>
              <a:gd name="connsiteY6" fmla="*/ 7620 h 6858000"/>
              <a:gd name="connsiteX0" fmla="*/ 1803446 w 11153186"/>
              <a:gd name="connsiteY0" fmla="*/ 7620 h 6858000"/>
              <a:gd name="connsiteX1" fmla="*/ 11153186 w 11153186"/>
              <a:gd name="connsiteY1" fmla="*/ 0 h 6858000"/>
              <a:gd name="connsiteX2" fmla="*/ 11153186 w 11153186"/>
              <a:gd name="connsiteY2" fmla="*/ 6858000 h 6858000"/>
              <a:gd name="connsiteX3" fmla="*/ 2550206 w 11153186"/>
              <a:gd name="connsiteY3" fmla="*/ 6858000 h 6858000"/>
              <a:gd name="connsiteX4" fmla="*/ 88945 w 11153186"/>
              <a:gd name="connsiteY4" fmla="*/ 2362200 h 6858000"/>
              <a:gd name="connsiteX5" fmla="*/ 660445 w 11153186"/>
              <a:gd name="connsiteY5" fmla="*/ 1036320 h 6858000"/>
              <a:gd name="connsiteX6" fmla="*/ 1803446 w 11153186"/>
              <a:gd name="connsiteY6" fmla="*/ 7620 h 6858000"/>
              <a:gd name="connsiteX0" fmla="*/ 1808381 w 11158121"/>
              <a:gd name="connsiteY0" fmla="*/ 7620 h 6858000"/>
              <a:gd name="connsiteX1" fmla="*/ 11158121 w 11158121"/>
              <a:gd name="connsiteY1" fmla="*/ 0 h 6858000"/>
              <a:gd name="connsiteX2" fmla="*/ 11158121 w 11158121"/>
              <a:gd name="connsiteY2" fmla="*/ 6858000 h 6858000"/>
              <a:gd name="connsiteX3" fmla="*/ 2555141 w 11158121"/>
              <a:gd name="connsiteY3" fmla="*/ 6858000 h 6858000"/>
              <a:gd name="connsiteX4" fmla="*/ 93880 w 11158121"/>
              <a:gd name="connsiteY4" fmla="*/ 2362200 h 6858000"/>
              <a:gd name="connsiteX5" fmla="*/ 619660 w 11158121"/>
              <a:gd name="connsiteY5" fmla="*/ 1013460 h 6858000"/>
              <a:gd name="connsiteX6" fmla="*/ 1808381 w 11158121"/>
              <a:gd name="connsiteY6" fmla="*/ 7620 h 6858000"/>
              <a:gd name="connsiteX0" fmla="*/ 1796362 w 11146102"/>
              <a:gd name="connsiteY0" fmla="*/ 7620 h 6858000"/>
              <a:gd name="connsiteX1" fmla="*/ 11146102 w 11146102"/>
              <a:gd name="connsiteY1" fmla="*/ 0 h 6858000"/>
              <a:gd name="connsiteX2" fmla="*/ 11146102 w 11146102"/>
              <a:gd name="connsiteY2" fmla="*/ 6858000 h 6858000"/>
              <a:gd name="connsiteX3" fmla="*/ 2543122 w 11146102"/>
              <a:gd name="connsiteY3" fmla="*/ 6858000 h 6858000"/>
              <a:gd name="connsiteX4" fmla="*/ 81861 w 11146102"/>
              <a:gd name="connsiteY4" fmla="*/ 2362200 h 6858000"/>
              <a:gd name="connsiteX5" fmla="*/ 607641 w 11146102"/>
              <a:gd name="connsiteY5" fmla="*/ 1013460 h 6858000"/>
              <a:gd name="connsiteX6" fmla="*/ 1796362 w 11146102"/>
              <a:gd name="connsiteY6" fmla="*/ 7620 h 6858000"/>
              <a:gd name="connsiteX0" fmla="*/ 1796362 w 11146102"/>
              <a:gd name="connsiteY0" fmla="*/ 7620 h 6858000"/>
              <a:gd name="connsiteX1" fmla="*/ 11146102 w 11146102"/>
              <a:gd name="connsiteY1" fmla="*/ 0 h 6858000"/>
              <a:gd name="connsiteX2" fmla="*/ 11146102 w 11146102"/>
              <a:gd name="connsiteY2" fmla="*/ 6858000 h 6858000"/>
              <a:gd name="connsiteX3" fmla="*/ 2543122 w 11146102"/>
              <a:gd name="connsiteY3" fmla="*/ 6858000 h 6858000"/>
              <a:gd name="connsiteX4" fmla="*/ 81861 w 11146102"/>
              <a:gd name="connsiteY4" fmla="*/ 2362200 h 6858000"/>
              <a:gd name="connsiteX5" fmla="*/ 607641 w 11146102"/>
              <a:gd name="connsiteY5" fmla="*/ 1013460 h 6858000"/>
              <a:gd name="connsiteX6" fmla="*/ 1796362 w 11146102"/>
              <a:gd name="connsiteY6" fmla="*/ 7620 h 6858000"/>
              <a:gd name="connsiteX0" fmla="*/ 1800967 w 11150707"/>
              <a:gd name="connsiteY0" fmla="*/ 7620 h 6858000"/>
              <a:gd name="connsiteX1" fmla="*/ 11150707 w 11150707"/>
              <a:gd name="connsiteY1" fmla="*/ 0 h 6858000"/>
              <a:gd name="connsiteX2" fmla="*/ 11150707 w 11150707"/>
              <a:gd name="connsiteY2" fmla="*/ 6858000 h 6858000"/>
              <a:gd name="connsiteX3" fmla="*/ 2547727 w 11150707"/>
              <a:gd name="connsiteY3" fmla="*/ 6858000 h 6858000"/>
              <a:gd name="connsiteX4" fmla="*/ 86466 w 11150707"/>
              <a:gd name="connsiteY4" fmla="*/ 2362200 h 6858000"/>
              <a:gd name="connsiteX5" fmla="*/ 612246 w 11150707"/>
              <a:gd name="connsiteY5" fmla="*/ 1013460 h 6858000"/>
              <a:gd name="connsiteX6" fmla="*/ 1800967 w 11150707"/>
              <a:gd name="connsiteY6" fmla="*/ 7620 h 6858000"/>
              <a:gd name="connsiteX0" fmla="*/ 1497220 w 10846960"/>
              <a:gd name="connsiteY0" fmla="*/ 7620 h 6858000"/>
              <a:gd name="connsiteX1" fmla="*/ 10846960 w 10846960"/>
              <a:gd name="connsiteY1" fmla="*/ 0 h 6858000"/>
              <a:gd name="connsiteX2" fmla="*/ 10846960 w 10846960"/>
              <a:gd name="connsiteY2" fmla="*/ 6858000 h 6858000"/>
              <a:gd name="connsiteX3" fmla="*/ 2243980 w 10846960"/>
              <a:gd name="connsiteY3" fmla="*/ 6858000 h 6858000"/>
              <a:gd name="connsiteX4" fmla="*/ 148479 w 10846960"/>
              <a:gd name="connsiteY4" fmla="*/ 4518660 h 6858000"/>
              <a:gd name="connsiteX5" fmla="*/ 308499 w 10846960"/>
              <a:gd name="connsiteY5" fmla="*/ 1013460 h 6858000"/>
              <a:gd name="connsiteX6" fmla="*/ 1497220 w 10846960"/>
              <a:gd name="connsiteY6" fmla="*/ 7620 h 6858000"/>
              <a:gd name="connsiteX0" fmla="*/ 1713949 w 11063689"/>
              <a:gd name="connsiteY0" fmla="*/ 7620 h 6858000"/>
              <a:gd name="connsiteX1" fmla="*/ 11063689 w 11063689"/>
              <a:gd name="connsiteY1" fmla="*/ 0 h 6858000"/>
              <a:gd name="connsiteX2" fmla="*/ 11063689 w 11063689"/>
              <a:gd name="connsiteY2" fmla="*/ 6858000 h 6858000"/>
              <a:gd name="connsiteX3" fmla="*/ 2460709 w 11063689"/>
              <a:gd name="connsiteY3" fmla="*/ 6858000 h 6858000"/>
              <a:gd name="connsiteX4" fmla="*/ 365208 w 11063689"/>
              <a:gd name="connsiteY4" fmla="*/ 4518660 h 6858000"/>
              <a:gd name="connsiteX5" fmla="*/ 525228 w 11063689"/>
              <a:gd name="connsiteY5" fmla="*/ 1013460 h 6858000"/>
              <a:gd name="connsiteX6" fmla="*/ 1713949 w 11063689"/>
              <a:gd name="connsiteY6" fmla="*/ 7620 h 6858000"/>
              <a:gd name="connsiteX0" fmla="*/ 1760334 w 11110074"/>
              <a:gd name="connsiteY0" fmla="*/ 7620 h 6858000"/>
              <a:gd name="connsiteX1" fmla="*/ 11110074 w 11110074"/>
              <a:gd name="connsiteY1" fmla="*/ 0 h 6858000"/>
              <a:gd name="connsiteX2" fmla="*/ 11110074 w 11110074"/>
              <a:gd name="connsiteY2" fmla="*/ 6858000 h 6858000"/>
              <a:gd name="connsiteX3" fmla="*/ 2507094 w 11110074"/>
              <a:gd name="connsiteY3" fmla="*/ 6858000 h 6858000"/>
              <a:gd name="connsiteX4" fmla="*/ 411593 w 11110074"/>
              <a:gd name="connsiteY4" fmla="*/ 4518660 h 6858000"/>
              <a:gd name="connsiteX5" fmla="*/ 571613 w 11110074"/>
              <a:gd name="connsiteY5" fmla="*/ 1013460 h 6858000"/>
              <a:gd name="connsiteX6" fmla="*/ 1760334 w 11110074"/>
              <a:gd name="connsiteY6" fmla="*/ 7620 h 6858000"/>
              <a:gd name="connsiteX0" fmla="*/ 1760334 w 11110074"/>
              <a:gd name="connsiteY0" fmla="*/ 7620 h 6858000"/>
              <a:gd name="connsiteX1" fmla="*/ 11110074 w 11110074"/>
              <a:gd name="connsiteY1" fmla="*/ 0 h 6858000"/>
              <a:gd name="connsiteX2" fmla="*/ 11110074 w 11110074"/>
              <a:gd name="connsiteY2" fmla="*/ 6858000 h 6858000"/>
              <a:gd name="connsiteX3" fmla="*/ 2507094 w 11110074"/>
              <a:gd name="connsiteY3" fmla="*/ 6858000 h 6858000"/>
              <a:gd name="connsiteX4" fmla="*/ 411593 w 11110074"/>
              <a:gd name="connsiteY4" fmla="*/ 4518660 h 6858000"/>
              <a:gd name="connsiteX5" fmla="*/ 571613 w 11110074"/>
              <a:gd name="connsiteY5" fmla="*/ 1013460 h 6858000"/>
              <a:gd name="connsiteX6" fmla="*/ 1760334 w 11110074"/>
              <a:gd name="connsiteY6" fmla="*/ 7620 h 6858000"/>
              <a:gd name="connsiteX0" fmla="*/ 1744694 w 11094434"/>
              <a:gd name="connsiteY0" fmla="*/ 7620 h 6858000"/>
              <a:gd name="connsiteX1" fmla="*/ 11094434 w 11094434"/>
              <a:gd name="connsiteY1" fmla="*/ 0 h 6858000"/>
              <a:gd name="connsiteX2" fmla="*/ 11094434 w 11094434"/>
              <a:gd name="connsiteY2" fmla="*/ 6858000 h 6858000"/>
              <a:gd name="connsiteX3" fmla="*/ 2491454 w 11094434"/>
              <a:gd name="connsiteY3" fmla="*/ 6858000 h 6858000"/>
              <a:gd name="connsiteX4" fmla="*/ 395953 w 11094434"/>
              <a:gd name="connsiteY4" fmla="*/ 4518660 h 6858000"/>
              <a:gd name="connsiteX5" fmla="*/ 555973 w 11094434"/>
              <a:gd name="connsiteY5" fmla="*/ 1013460 h 6858000"/>
              <a:gd name="connsiteX6" fmla="*/ 1744694 w 11094434"/>
              <a:gd name="connsiteY6" fmla="*/ 7620 h 6858000"/>
              <a:gd name="connsiteX0" fmla="*/ 1744694 w 11094434"/>
              <a:gd name="connsiteY0" fmla="*/ 7620 h 6858000"/>
              <a:gd name="connsiteX1" fmla="*/ 11094434 w 11094434"/>
              <a:gd name="connsiteY1" fmla="*/ 0 h 6858000"/>
              <a:gd name="connsiteX2" fmla="*/ 11094434 w 11094434"/>
              <a:gd name="connsiteY2" fmla="*/ 6858000 h 6858000"/>
              <a:gd name="connsiteX3" fmla="*/ 2491454 w 11094434"/>
              <a:gd name="connsiteY3" fmla="*/ 6858000 h 6858000"/>
              <a:gd name="connsiteX4" fmla="*/ 395953 w 11094434"/>
              <a:gd name="connsiteY4" fmla="*/ 4518660 h 6858000"/>
              <a:gd name="connsiteX5" fmla="*/ 555973 w 11094434"/>
              <a:gd name="connsiteY5" fmla="*/ 1013460 h 6858000"/>
              <a:gd name="connsiteX6" fmla="*/ 1744694 w 11094434"/>
              <a:gd name="connsiteY6" fmla="*/ 7620 h 6858000"/>
              <a:gd name="connsiteX0" fmla="*/ 1744694 w 11094434"/>
              <a:gd name="connsiteY0" fmla="*/ 7620 h 6858000"/>
              <a:gd name="connsiteX1" fmla="*/ 11094434 w 11094434"/>
              <a:gd name="connsiteY1" fmla="*/ 0 h 6858000"/>
              <a:gd name="connsiteX2" fmla="*/ 11094434 w 11094434"/>
              <a:gd name="connsiteY2" fmla="*/ 6858000 h 6858000"/>
              <a:gd name="connsiteX3" fmla="*/ 2491454 w 11094434"/>
              <a:gd name="connsiteY3" fmla="*/ 6858000 h 6858000"/>
              <a:gd name="connsiteX4" fmla="*/ 395953 w 11094434"/>
              <a:gd name="connsiteY4" fmla="*/ 4518660 h 6858000"/>
              <a:gd name="connsiteX5" fmla="*/ 555973 w 11094434"/>
              <a:gd name="connsiteY5" fmla="*/ 1013460 h 6858000"/>
              <a:gd name="connsiteX6" fmla="*/ 1744694 w 11094434"/>
              <a:gd name="connsiteY6" fmla="*/ 7620 h 6858000"/>
              <a:gd name="connsiteX0" fmla="*/ 1744694 w 11094434"/>
              <a:gd name="connsiteY0" fmla="*/ 7620 h 6858000"/>
              <a:gd name="connsiteX1" fmla="*/ 11094434 w 11094434"/>
              <a:gd name="connsiteY1" fmla="*/ 0 h 6858000"/>
              <a:gd name="connsiteX2" fmla="*/ 11094434 w 11094434"/>
              <a:gd name="connsiteY2" fmla="*/ 6858000 h 6858000"/>
              <a:gd name="connsiteX3" fmla="*/ 2491454 w 11094434"/>
              <a:gd name="connsiteY3" fmla="*/ 6858000 h 6858000"/>
              <a:gd name="connsiteX4" fmla="*/ 395953 w 11094434"/>
              <a:gd name="connsiteY4" fmla="*/ 4518660 h 6858000"/>
              <a:gd name="connsiteX5" fmla="*/ 555973 w 11094434"/>
              <a:gd name="connsiteY5" fmla="*/ 1013460 h 6858000"/>
              <a:gd name="connsiteX6" fmla="*/ 1744694 w 11094434"/>
              <a:gd name="connsiteY6" fmla="*/ 7620 h 6858000"/>
              <a:gd name="connsiteX0" fmla="*/ 1744694 w 11094434"/>
              <a:gd name="connsiteY0" fmla="*/ 7620 h 6858000"/>
              <a:gd name="connsiteX1" fmla="*/ 11094434 w 11094434"/>
              <a:gd name="connsiteY1" fmla="*/ 0 h 6858000"/>
              <a:gd name="connsiteX2" fmla="*/ 11094434 w 11094434"/>
              <a:gd name="connsiteY2" fmla="*/ 6858000 h 6858000"/>
              <a:gd name="connsiteX3" fmla="*/ 2491454 w 11094434"/>
              <a:gd name="connsiteY3" fmla="*/ 6858000 h 6858000"/>
              <a:gd name="connsiteX4" fmla="*/ 395953 w 11094434"/>
              <a:gd name="connsiteY4" fmla="*/ 4518660 h 6858000"/>
              <a:gd name="connsiteX5" fmla="*/ 555973 w 11094434"/>
              <a:gd name="connsiteY5" fmla="*/ 1013460 h 6858000"/>
              <a:gd name="connsiteX6" fmla="*/ 1744694 w 11094434"/>
              <a:gd name="connsiteY6" fmla="*/ 7620 h 6858000"/>
              <a:gd name="connsiteX0" fmla="*/ 1744694 w 11094434"/>
              <a:gd name="connsiteY0" fmla="*/ 7620 h 6858000"/>
              <a:gd name="connsiteX1" fmla="*/ 11094434 w 11094434"/>
              <a:gd name="connsiteY1" fmla="*/ 0 h 6858000"/>
              <a:gd name="connsiteX2" fmla="*/ 11094434 w 11094434"/>
              <a:gd name="connsiteY2" fmla="*/ 6858000 h 6858000"/>
              <a:gd name="connsiteX3" fmla="*/ 2491454 w 11094434"/>
              <a:gd name="connsiteY3" fmla="*/ 6858000 h 6858000"/>
              <a:gd name="connsiteX4" fmla="*/ 1946201 w 11094434"/>
              <a:gd name="connsiteY4" fmla="*/ 6430433 h 6858000"/>
              <a:gd name="connsiteX5" fmla="*/ 395953 w 11094434"/>
              <a:gd name="connsiteY5" fmla="*/ 4518660 h 6858000"/>
              <a:gd name="connsiteX6" fmla="*/ 555973 w 11094434"/>
              <a:gd name="connsiteY6" fmla="*/ 1013460 h 6858000"/>
              <a:gd name="connsiteX7" fmla="*/ 1744694 w 11094434"/>
              <a:gd name="connsiteY7" fmla="*/ 7620 h 6858000"/>
              <a:gd name="connsiteX0" fmla="*/ 1744694 w 11094434"/>
              <a:gd name="connsiteY0" fmla="*/ 7620 h 6858000"/>
              <a:gd name="connsiteX1" fmla="*/ 11094434 w 11094434"/>
              <a:gd name="connsiteY1" fmla="*/ 0 h 6858000"/>
              <a:gd name="connsiteX2" fmla="*/ 11094434 w 11094434"/>
              <a:gd name="connsiteY2" fmla="*/ 6858000 h 6858000"/>
              <a:gd name="connsiteX3" fmla="*/ 2491454 w 11094434"/>
              <a:gd name="connsiteY3" fmla="*/ 6858000 h 6858000"/>
              <a:gd name="connsiteX4" fmla="*/ 1946201 w 11094434"/>
              <a:gd name="connsiteY4" fmla="*/ 6430433 h 6858000"/>
              <a:gd name="connsiteX5" fmla="*/ 395953 w 11094434"/>
              <a:gd name="connsiteY5" fmla="*/ 4518660 h 6858000"/>
              <a:gd name="connsiteX6" fmla="*/ 555973 w 11094434"/>
              <a:gd name="connsiteY6" fmla="*/ 1013460 h 6858000"/>
              <a:gd name="connsiteX7" fmla="*/ 1744694 w 11094434"/>
              <a:gd name="connsiteY7" fmla="*/ 7620 h 6858000"/>
              <a:gd name="connsiteX0" fmla="*/ 1744694 w 11094434"/>
              <a:gd name="connsiteY0" fmla="*/ 7620 h 6858162"/>
              <a:gd name="connsiteX1" fmla="*/ 11094434 w 11094434"/>
              <a:gd name="connsiteY1" fmla="*/ 0 h 6858162"/>
              <a:gd name="connsiteX2" fmla="*/ 11094434 w 11094434"/>
              <a:gd name="connsiteY2" fmla="*/ 6858000 h 6858162"/>
              <a:gd name="connsiteX3" fmla="*/ 2491454 w 11094434"/>
              <a:gd name="connsiteY3" fmla="*/ 6858000 h 6858162"/>
              <a:gd name="connsiteX4" fmla="*/ 1946201 w 11094434"/>
              <a:gd name="connsiteY4" fmla="*/ 6430433 h 6858162"/>
              <a:gd name="connsiteX5" fmla="*/ 395953 w 11094434"/>
              <a:gd name="connsiteY5" fmla="*/ 4518660 h 6858162"/>
              <a:gd name="connsiteX6" fmla="*/ 555973 w 11094434"/>
              <a:gd name="connsiteY6" fmla="*/ 1013460 h 6858162"/>
              <a:gd name="connsiteX7" fmla="*/ 1744694 w 11094434"/>
              <a:gd name="connsiteY7" fmla="*/ 7620 h 6858162"/>
              <a:gd name="connsiteX0" fmla="*/ 1744694 w 11094434"/>
              <a:gd name="connsiteY0" fmla="*/ 7620 h 6858162"/>
              <a:gd name="connsiteX1" fmla="*/ 11094434 w 11094434"/>
              <a:gd name="connsiteY1" fmla="*/ 0 h 6858162"/>
              <a:gd name="connsiteX2" fmla="*/ 11094434 w 11094434"/>
              <a:gd name="connsiteY2" fmla="*/ 6858000 h 6858162"/>
              <a:gd name="connsiteX3" fmla="*/ 2491454 w 11094434"/>
              <a:gd name="connsiteY3" fmla="*/ 6858000 h 6858162"/>
              <a:gd name="connsiteX4" fmla="*/ 1946201 w 11094434"/>
              <a:gd name="connsiteY4" fmla="*/ 6430433 h 6858162"/>
              <a:gd name="connsiteX5" fmla="*/ 395953 w 11094434"/>
              <a:gd name="connsiteY5" fmla="*/ 4518660 h 6858162"/>
              <a:gd name="connsiteX6" fmla="*/ 555973 w 11094434"/>
              <a:gd name="connsiteY6" fmla="*/ 1013460 h 6858162"/>
              <a:gd name="connsiteX7" fmla="*/ 1744694 w 11094434"/>
              <a:gd name="connsiteY7" fmla="*/ 7620 h 6858162"/>
              <a:gd name="connsiteX0" fmla="*/ 1744694 w 11094434"/>
              <a:gd name="connsiteY0" fmla="*/ 7620 h 6858162"/>
              <a:gd name="connsiteX1" fmla="*/ 11094434 w 11094434"/>
              <a:gd name="connsiteY1" fmla="*/ 0 h 6858162"/>
              <a:gd name="connsiteX2" fmla="*/ 11094434 w 11094434"/>
              <a:gd name="connsiteY2" fmla="*/ 6858000 h 6858162"/>
              <a:gd name="connsiteX3" fmla="*/ 2491454 w 11094434"/>
              <a:gd name="connsiteY3" fmla="*/ 6858000 h 6858162"/>
              <a:gd name="connsiteX4" fmla="*/ 1946201 w 11094434"/>
              <a:gd name="connsiteY4" fmla="*/ 6430433 h 6858162"/>
              <a:gd name="connsiteX5" fmla="*/ 395953 w 11094434"/>
              <a:gd name="connsiteY5" fmla="*/ 4518660 h 6858162"/>
              <a:gd name="connsiteX6" fmla="*/ 555973 w 11094434"/>
              <a:gd name="connsiteY6" fmla="*/ 1013460 h 6858162"/>
              <a:gd name="connsiteX7" fmla="*/ 1744694 w 11094434"/>
              <a:gd name="connsiteY7" fmla="*/ 7620 h 6858162"/>
              <a:gd name="connsiteX0" fmla="*/ 1739080 w 11088820"/>
              <a:gd name="connsiteY0" fmla="*/ 7620 h 6858162"/>
              <a:gd name="connsiteX1" fmla="*/ 11088820 w 11088820"/>
              <a:gd name="connsiteY1" fmla="*/ 0 h 6858162"/>
              <a:gd name="connsiteX2" fmla="*/ 11088820 w 11088820"/>
              <a:gd name="connsiteY2" fmla="*/ 6858000 h 6858162"/>
              <a:gd name="connsiteX3" fmla="*/ 2485840 w 11088820"/>
              <a:gd name="connsiteY3" fmla="*/ 6858000 h 6858162"/>
              <a:gd name="connsiteX4" fmla="*/ 1940587 w 11088820"/>
              <a:gd name="connsiteY4" fmla="*/ 6430433 h 6858162"/>
              <a:gd name="connsiteX5" fmla="*/ 390339 w 11088820"/>
              <a:gd name="connsiteY5" fmla="*/ 4518660 h 6858162"/>
              <a:gd name="connsiteX6" fmla="*/ 550359 w 11088820"/>
              <a:gd name="connsiteY6" fmla="*/ 1013460 h 6858162"/>
              <a:gd name="connsiteX7" fmla="*/ 1739080 w 11088820"/>
              <a:gd name="connsiteY7" fmla="*/ 7620 h 6858162"/>
              <a:gd name="connsiteX0" fmla="*/ 1739080 w 11088820"/>
              <a:gd name="connsiteY0" fmla="*/ 7620 h 6858162"/>
              <a:gd name="connsiteX1" fmla="*/ 11088820 w 11088820"/>
              <a:gd name="connsiteY1" fmla="*/ 0 h 6858162"/>
              <a:gd name="connsiteX2" fmla="*/ 11088820 w 11088820"/>
              <a:gd name="connsiteY2" fmla="*/ 6858000 h 6858162"/>
              <a:gd name="connsiteX3" fmla="*/ 2485840 w 11088820"/>
              <a:gd name="connsiteY3" fmla="*/ 6858000 h 6858162"/>
              <a:gd name="connsiteX4" fmla="*/ 1940587 w 11088820"/>
              <a:gd name="connsiteY4" fmla="*/ 6430433 h 6858162"/>
              <a:gd name="connsiteX5" fmla="*/ 390339 w 11088820"/>
              <a:gd name="connsiteY5" fmla="*/ 4518660 h 6858162"/>
              <a:gd name="connsiteX6" fmla="*/ 550359 w 11088820"/>
              <a:gd name="connsiteY6" fmla="*/ 1013460 h 6858162"/>
              <a:gd name="connsiteX7" fmla="*/ 1739080 w 11088820"/>
              <a:gd name="connsiteY7" fmla="*/ 7620 h 6858162"/>
              <a:gd name="connsiteX0" fmla="*/ 1831312 w 11062519"/>
              <a:gd name="connsiteY0" fmla="*/ 3386 h 6858162"/>
              <a:gd name="connsiteX1" fmla="*/ 11062519 w 11062519"/>
              <a:gd name="connsiteY1" fmla="*/ 0 h 6858162"/>
              <a:gd name="connsiteX2" fmla="*/ 11062519 w 11062519"/>
              <a:gd name="connsiteY2" fmla="*/ 6858000 h 6858162"/>
              <a:gd name="connsiteX3" fmla="*/ 2459539 w 11062519"/>
              <a:gd name="connsiteY3" fmla="*/ 6858000 h 6858162"/>
              <a:gd name="connsiteX4" fmla="*/ 1914286 w 11062519"/>
              <a:gd name="connsiteY4" fmla="*/ 6430433 h 6858162"/>
              <a:gd name="connsiteX5" fmla="*/ 364038 w 11062519"/>
              <a:gd name="connsiteY5" fmla="*/ 4518660 h 6858162"/>
              <a:gd name="connsiteX6" fmla="*/ 524058 w 11062519"/>
              <a:gd name="connsiteY6" fmla="*/ 1013460 h 6858162"/>
              <a:gd name="connsiteX7" fmla="*/ 1831312 w 11062519"/>
              <a:gd name="connsiteY7" fmla="*/ 3386 h 6858162"/>
              <a:gd name="connsiteX0" fmla="*/ 1912897 w 11144104"/>
              <a:gd name="connsiteY0" fmla="*/ 3386 h 6858162"/>
              <a:gd name="connsiteX1" fmla="*/ 11144104 w 11144104"/>
              <a:gd name="connsiteY1" fmla="*/ 0 h 6858162"/>
              <a:gd name="connsiteX2" fmla="*/ 11144104 w 11144104"/>
              <a:gd name="connsiteY2" fmla="*/ 6858000 h 6858162"/>
              <a:gd name="connsiteX3" fmla="*/ 2541124 w 11144104"/>
              <a:gd name="connsiteY3" fmla="*/ 6858000 h 6858162"/>
              <a:gd name="connsiteX4" fmla="*/ 1995871 w 11144104"/>
              <a:gd name="connsiteY4" fmla="*/ 6430433 h 6858162"/>
              <a:gd name="connsiteX5" fmla="*/ 445623 w 11144104"/>
              <a:gd name="connsiteY5" fmla="*/ 4518660 h 6858162"/>
              <a:gd name="connsiteX6" fmla="*/ 605643 w 11144104"/>
              <a:gd name="connsiteY6" fmla="*/ 1013460 h 6858162"/>
              <a:gd name="connsiteX7" fmla="*/ 1912897 w 11144104"/>
              <a:gd name="connsiteY7" fmla="*/ 3386 h 6858162"/>
              <a:gd name="connsiteX0" fmla="*/ 1888239 w 11119446"/>
              <a:gd name="connsiteY0" fmla="*/ 3386 h 6858162"/>
              <a:gd name="connsiteX1" fmla="*/ 11119446 w 11119446"/>
              <a:gd name="connsiteY1" fmla="*/ 0 h 6858162"/>
              <a:gd name="connsiteX2" fmla="*/ 11119446 w 11119446"/>
              <a:gd name="connsiteY2" fmla="*/ 6858000 h 6858162"/>
              <a:gd name="connsiteX3" fmla="*/ 2516466 w 11119446"/>
              <a:gd name="connsiteY3" fmla="*/ 6858000 h 6858162"/>
              <a:gd name="connsiteX4" fmla="*/ 1971213 w 11119446"/>
              <a:gd name="connsiteY4" fmla="*/ 6430433 h 6858162"/>
              <a:gd name="connsiteX5" fmla="*/ 420965 w 11119446"/>
              <a:gd name="connsiteY5" fmla="*/ 4518660 h 6858162"/>
              <a:gd name="connsiteX6" fmla="*/ 652951 w 11119446"/>
              <a:gd name="connsiteY6" fmla="*/ 975360 h 6858162"/>
              <a:gd name="connsiteX7" fmla="*/ 1888239 w 11119446"/>
              <a:gd name="connsiteY7" fmla="*/ 3386 h 6858162"/>
              <a:gd name="connsiteX0" fmla="*/ 1860641 w 11091848"/>
              <a:gd name="connsiteY0" fmla="*/ 3386 h 6858162"/>
              <a:gd name="connsiteX1" fmla="*/ 11091848 w 11091848"/>
              <a:gd name="connsiteY1" fmla="*/ 0 h 6858162"/>
              <a:gd name="connsiteX2" fmla="*/ 11091848 w 11091848"/>
              <a:gd name="connsiteY2" fmla="*/ 6858000 h 6858162"/>
              <a:gd name="connsiteX3" fmla="*/ 2488868 w 11091848"/>
              <a:gd name="connsiteY3" fmla="*/ 6858000 h 6858162"/>
              <a:gd name="connsiteX4" fmla="*/ 1943615 w 11091848"/>
              <a:gd name="connsiteY4" fmla="*/ 6430433 h 6858162"/>
              <a:gd name="connsiteX5" fmla="*/ 393367 w 11091848"/>
              <a:gd name="connsiteY5" fmla="*/ 4518660 h 6858162"/>
              <a:gd name="connsiteX6" fmla="*/ 625353 w 11091848"/>
              <a:gd name="connsiteY6" fmla="*/ 975360 h 6858162"/>
              <a:gd name="connsiteX7" fmla="*/ 1860641 w 11091848"/>
              <a:gd name="connsiteY7" fmla="*/ 3386 h 6858162"/>
              <a:gd name="connsiteX0" fmla="*/ 1862766 w 11093973"/>
              <a:gd name="connsiteY0" fmla="*/ 3386 h 6858162"/>
              <a:gd name="connsiteX1" fmla="*/ 11093973 w 11093973"/>
              <a:gd name="connsiteY1" fmla="*/ 0 h 6858162"/>
              <a:gd name="connsiteX2" fmla="*/ 11093973 w 11093973"/>
              <a:gd name="connsiteY2" fmla="*/ 6858000 h 6858162"/>
              <a:gd name="connsiteX3" fmla="*/ 2490993 w 11093973"/>
              <a:gd name="connsiteY3" fmla="*/ 6858000 h 6858162"/>
              <a:gd name="connsiteX4" fmla="*/ 1945740 w 11093973"/>
              <a:gd name="connsiteY4" fmla="*/ 6430433 h 6858162"/>
              <a:gd name="connsiteX5" fmla="*/ 395492 w 11093973"/>
              <a:gd name="connsiteY5" fmla="*/ 4518660 h 6858162"/>
              <a:gd name="connsiteX6" fmla="*/ 627478 w 11093973"/>
              <a:gd name="connsiteY6" fmla="*/ 975360 h 6858162"/>
              <a:gd name="connsiteX7" fmla="*/ 1862766 w 11093973"/>
              <a:gd name="connsiteY7" fmla="*/ 3386 h 6858162"/>
              <a:gd name="connsiteX0" fmla="*/ 1843321 w 11074528"/>
              <a:gd name="connsiteY0" fmla="*/ 3386 h 6858162"/>
              <a:gd name="connsiteX1" fmla="*/ 11074528 w 11074528"/>
              <a:gd name="connsiteY1" fmla="*/ 0 h 6858162"/>
              <a:gd name="connsiteX2" fmla="*/ 11074528 w 11074528"/>
              <a:gd name="connsiteY2" fmla="*/ 6858000 h 6858162"/>
              <a:gd name="connsiteX3" fmla="*/ 2471548 w 11074528"/>
              <a:gd name="connsiteY3" fmla="*/ 6858000 h 6858162"/>
              <a:gd name="connsiteX4" fmla="*/ 1926295 w 11074528"/>
              <a:gd name="connsiteY4" fmla="*/ 6430433 h 6858162"/>
              <a:gd name="connsiteX5" fmla="*/ 376047 w 11074528"/>
              <a:gd name="connsiteY5" fmla="*/ 4518660 h 6858162"/>
              <a:gd name="connsiteX6" fmla="*/ 8596 w 11074528"/>
              <a:gd name="connsiteY6" fmla="*/ 2429933 h 6858162"/>
              <a:gd name="connsiteX7" fmla="*/ 608033 w 11074528"/>
              <a:gd name="connsiteY7" fmla="*/ 975360 h 6858162"/>
              <a:gd name="connsiteX8" fmla="*/ 1843321 w 11074528"/>
              <a:gd name="connsiteY8" fmla="*/ 3386 h 6858162"/>
              <a:gd name="connsiteX0" fmla="*/ 1843321 w 11074528"/>
              <a:gd name="connsiteY0" fmla="*/ 3386 h 6858162"/>
              <a:gd name="connsiteX1" fmla="*/ 11074528 w 11074528"/>
              <a:gd name="connsiteY1" fmla="*/ 0 h 6858162"/>
              <a:gd name="connsiteX2" fmla="*/ 11074528 w 11074528"/>
              <a:gd name="connsiteY2" fmla="*/ 6858000 h 6858162"/>
              <a:gd name="connsiteX3" fmla="*/ 2471548 w 11074528"/>
              <a:gd name="connsiteY3" fmla="*/ 6858000 h 6858162"/>
              <a:gd name="connsiteX4" fmla="*/ 1926295 w 11074528"/>
              <a:gd name="connsiteY4" fmla="*/ 6430433 h 6858162"/>
              <a:gd name="connsiteX5" fmla="*/ 376047 w 11074528"/>
              <a:gd name="connsiteY5" fmla="*/ 4518660 h 6858162"/>
              <a:gd name="connsiteX6" fmla="*/ 8596 w 11074528"/>
              <a:gd name="connsiteY6" fmla="*/ 2429933 h 6858162"/>
              <a:gd name="connsiteX7" fmla="*/ 608033 w 11074528"/>
              <a:gd name="connsiteY7" fmla="*/ 975360 h 6858162"/>
              <a:gd name="connsiteX8" fmla="*/ 1843321 w 11074528"/>
              <a:gd name="connsiteY8" fmla="*/ 3386 h 6858162"/>
              <a:gd name="connsiteX0" fmla="*/ 1855137 w 11086344"/>
              <a:gd name="connsiteY0" fmla="*/ 3386 h 6858162"/>
              <a:gd name="connsiteX1" fmla="*/ 11086344 w 11086344"/>
              <a:gd name="connsiteY1" fmla="*/ 0 h 6858162"/>
              <a:gd name="connsiteX2" fmla="*/ 11086344 w 11086344"/>
              <a:gd name="connsiteY2" fmla="*/ 6858000 h 6858162"/>
              <a:gd name="connsiteX3" fmla="*/ 2483364 w 11086344"/>
              <a:gd name="connsiteY3" fmla="*/ 6858000 h 6858162"/>
              <a:gd name="connsiteX4" fmla="*/ 1938111 w 11086344"/>
              <a:gd name="connsiteY4" fmla="*/ 6430433 h 6858162"/>
              <a:gd name="connsiteX5" fmla="*/ 387863 w 11086344"/>
              <a:gd name="connsiteY5" fmla="*/ 4518660 h 6858162"/>
              <a:gd name="connsiteX6" fmla="*/ 20412 w 11086344"/>
              <a:gd name="connsiteY6" fmla="*/ 2429933 h 6858162"/>
              <a:gd name="connsiteX7" fmla="*/ 619849 w 11086344"/>
              <a:gd name="connsiteY7" fmla="*/ 975360 h 6858162"/>
              <a:gd name="connsiteX8" fmla="*/ 1855137 w 11086344"/>
              <a:gd name="connsiteY8" fmla="*/ 3386 h 6858162"/>
              <a:gd name="connsiteX0" fmla="*/ 1817037 w 11086344"/>
              <a:gd name="connsiteY0" fmla="*/ 0 h 6859009"/>
              <a:gd name="connsiteX1" fmla="*/ 11086344 w 11086344"/>
              <a:gd name="connsiteY1" fmla="*/ 847 h 6859009"/>
              <a:gd name="connsiteX2" fmla="*/ 11086344 w 11086344"/>
              <a:gd name="connsiteY2" fmla="*/ 6858847 h 6859009"/>
              <a:gd name="connsiteX3" fmla="*/ 2483364 w 11086344"/>
              <a:gd name="connsiteY3" fmla="*/ 6858847 h 6859009"/>
              <a:gd name="connsiteX4" fmla="*/ 1938111 w 11086344"/>
              <a:gd name="connsiteY4" fmla="*/ 6431280 h 6859009"/>
              <a:gd name="connsiteX5" fmla="*/ 387863 w 11086344"/>
              <a:gd name="connsiteY5" fmla="*/ 4519507 h 6859009"/>
              <a:gd name="connsiteX6" fmla="*/ 20412 w 11086344"/>
              <a:gd name="connsiteY6" fmla="*/ 2430780 h 6859009"/>
              <a:gd name="connsiteX7" fmla="*/ 619849 w 11086344"/>
              <a:gd name="connsiteY7" fmla="*/ 976207 h 6859009"/>
              <a:gd name="connsiteX8" fmla="*/ 1817037 w 11086344"/>
              <a:gd name="connsiteY8" fmla="*/ 0 h 6859009"/>
              <a:gd name="connsiteX0" fmla="*/ 1817037 w 11086344"/>
              <a:gd name="connsiteY0" fmla="*/ 0 h 6859009"/>
              <a:gd name="connsiteX1" fmla="*/ 11086344 w 11086344"/>
              <a:gd name="connsiteY1" fmla="*/ 847 h 6859009"/>
              <a:gd name="connsiteX2" fmla="*/ 11086344 w 11086344"/>
              <a:gd name="connsiteY2" fmla="*/ 6858847 h 6859009"/>
              <a:gd name="connsiteX3" fmla="*/ 2483364 w 11086344"/>
              <a:gd name="connsiteY3" fmla="*/ 6858847 h 6859009"/>
              <a:gd name="connsiteX4" fmla="*/ 1938111 w 11086344"/>
              <a:gd name="connsiteY4" fmla="*/ 6431280 h 6859009"/>
              <a:gd name="connsiteX5" fmla="*/ 387863 w 11086344"/>
              <a:gd name="connsiteY5" fmla="*/ 4519507 h 6859009"/>
              <a:gd name="connsiteX6" fmla="*/ 20412 w 11086344"/>
              <a:gd name="connsiteY6" fmla="*/ 2430780 h 6859009"/>
              <a:gd name="connsiteX7" fmla="*/ 619849 w 11086344"/>
              <a:gd name="connsiteY7" fmla="*/ 976207 h 6859009"/>
              <a:gd name="connsiteX8" fmla="*/ 1817037 w 11086344"/>
              <a:gd name="connsiteY8" fmla="*/ 0 h 6859009"/>
              <a:gd name="connsiteX0" fmla="*/ 1817037 w 11086344"/>
              <a:gd name="connsiteY0" fmla="*/ 0 h 6859009"/>
              <a:gd name="connsiteX1" fmla="*/ 11086344 w 11086344"/>
              <a:gd name="connsiteY1" fmla="*/ 847 h 6859009"/>
              <a:gd name="connsiteX2" fmla="*/ 11086344 w 11086344"/>
              <a:gd name="connsiteY2" fmla="*/ 6858847 h 6859009"/>
              <a:gd name="connsiteX3" fmla="*/ 2483364 w 11086344"/>
              <a:gd name="connsiteY3" fmla="*/ 6858847 h 6859009"/>
              <a:gd name="connsiteX4" fmla="*/ 1938111 w 11086344"/>
              <a:gd name="connsiteY4" fmla="*/ 6431280 h 6859009"/>
              <a:gd name="connsiteX5" fmla="*/ 387863 w 11086344"/>
              <a:gd name="connsiteY5" fmla="*/ 4519507 h 6859009"/>
              <a:gd name="connsiteX6" fmla="*/ 20412 w 11086344"/>
              <a:gd name="connsiteY6" fmla="*/ 2430780 h 6859009"/>
              <a:gd name="connsiteX7" fmla="*/ 585983 w 11086344"/>
              <a:gd name="connsiteY7" fmla="*/ 1005840 h 6859009"/>
              <a:gd name="connsiteX8" fmla="*/ 1817037 w 11086344"/>
              <a:gd name="connsiteY8" fmla="*/ 0 h 6859009"/>
              <a:gd name="connsiteX0" fmla="*/ 1817037 w 11086344"/>
              <a:gd name="connsiteY0" fmla="*/ 0 h 6859009"/>
              <a:gd name="connsiteX1" fmla="*/ 11086344 w 11086344"/>
              <a:gd name="connsiteY1" fmla="*/ 847 h 6859009"/>
              <a:gd name="connsiteX2" fmla="*/ 11086344 w 11086344"/>
              <a:gd name="connsiteY2" fmla="*/ 6858847 h 6859009"/>
              <a:gd name="connsiteX3" fmla="*/ 2483364 w 11086344"/>
              <a:gd name="connsiteY3" fmla="*/ 6858847 h 6859009"/>
              <a:gd name="connsiteX4" fmla="*/ 1938111 w 11086344"/>
              <a:gd name="connsiteY4" fmla="*/ 6431280 h 6859009"/>
              <a:gd name="connsiteX5" fmla="*/ 387863 w 11086344"/>
              <a:gd name="connsiteY5" fmla="*/ 4519507 h 6859009"/>
              <a:gd name="connsiteX6" fmla="*/ 20412 w 11086344"/>
              <a:gd name="connsiteY6" fmla="*/ 2430780 h 6859009"/>
              <a:gd name="connsiteX7" fmla="*/ 585983 w 11086344"/>
              <a:gd name="connsiteY7" fmla="*/ 1005840 h 6859009"/>
              <a:gd name="connsiteX8" fmla="*/ 1817037 w 11086344"/>
              <a:gd name="connsiteY8" fmla="*/ 0 h 6859009"/>
              <a:gd name="connsiteX0" fmla="*/ 1697768 w 11086344"/>
              <a:gd name="connsiteY0" fmla="*/ 0 h 6865635"/>
              <a:gd name="connsiteX1" fmla="*/ 11086344 w 11086344"/>
              <a:gd name="connsiteY1" fmla="*/ 7473 h 6865635"/>
              <a:gd name="connsiteX2" fmla="*/ 11086344 w 11086344"/>
              <a:gd name="connsiteY2" fmla="*/ 6865473 h 6865635"/>
              <a:gd name="connsiteX3" fmla="*/ 2483364 w 11086344"/>
              <a:gd name="connsiteY3" fmla="*/ 6865473 h 6865635"/>
              <a:gd name="connsiteX4" fmla="*/ 1938111 w 11086344"/>
              <a:gd name="connsiteY4" fmla="*/ 6437906 h 6865635"/>
              <a:gd name="connsiteX5" fmla="*/ 387863 w 11086344"/>
              <a:gd name="connsiteY5" fmla="*/ 4526133 h 6865635"/>
              <a:gd name="connsiteX6" fmla="*/ 20412 w 11086344"/>
              <a:gd name="connsiteY6" fmla="*/ 2437406 h 6865635"/>
              <a:gd name="connsiteX7" fmla="*/ 585983 w 11086344"/>
              <a:gd name="connsiteY7" fmla="*/ 1012466 h 6865635"/>
              <a:gd name="connsiteX8" fmla="*/ 1697768 w 11086344"/>
              <a:gd name="connsiteY8" fmla="*/ 0 h 6865635"/>
              <a:gd name="connsiteX0" fmla="*/ 1697768 w 11086344"/>
              <a:gd name="connsiteY0" fmla="*/ 0 h 6865635"/>
              <a:gd name="connsiteX1" fmla="*/ 11086344 w 11086344"/>
              <a:gd name="connsiteY1" fmla="*/ 7473 h 6865635"/>
              <a:gd name="connsiteX2" fmla="*/ 11086344 w 11086344"/>
              <a:gd name="connsiteY2" fmla="*/ 6865473 h 6865635"/>
              <a:gd name="connsiteX3" fmla="*/ 2483364 w 11086344"/>
              <a:gd name="connsiteY3" fmla="*/ 6865473 h 6865635"/>
              <a:gd name="connsiteX4" fmla="*/ 1938111 w 11086344"/>
              <a:gd name="connsiteY4" fmla="*/ 6437906 h 6865635"/>
              <a:gd name="connsiteX5" fmla="*/ 387863 w 11086344"/>
              <a:gd name="connsiteY5" fmla="*/ 4526133 h 6865635"/>
              <a:gd name="connsiteX6" fmla="*/ 20412 w 11086344"/>
              <a:gd name="connsiteY6" fmla="*/ 2437406 h 6865635"/>
              <a:gd name="connsiteX7" fmla="*/ 526348 w 11086344"/>
              <a:gd name="connsiteY7" fmla="*/ 1019092 h 6865635"/>
              <a:gd name="connsiteX8" fmla="*/ 1697768 w 11086344"/>
              <a:gd name="connsiteY8" fmla="*/ 0 h 686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6344" h="6865635">
                <a:moveTo>
                  <a:pt x="1697768" y="0"/>
                </a:moveTo>
                <a:lnTo>
                  <a:pt x="11086344" y="7473"/>
                </a:lnTo>
                <a:lnTo>
                  <a:pt x="11086344" y="6865473"/>
                </a:lnTo>
                <a:lnTo>
                  <a:pt x="2483364" y="6865473"/>
                </a:lnTo>
                <a:cubicBezTo>
                  <a:pt x="2491125" y="6874645"/>
                  <a:pt x="1986794" y="6493362"/>
                  <a:pt x="1938111" y="6437906"/>
                </a:cubicBezTo>
                <a:cubicBezTo>
                  <a:pt x="1474561" y="6018383"/>
                  <a:pt x="848168" y="5513629"/>
                  <a:pt x="387863" y="4526133"/>
                </a:cubicBezTo>
                <a:cubicBezTo>
                  <a:pt x="68246" y="3859383"/>
                  <a:pt x="-52119" y="3053356"/>
                  <a:pt x="20412" y="2437406"/>
                </a:cubicBezTo>
                <a:cubicBezTo>
                  <a:pt x="71776" y="1846856"/>
                  <a:pt x="246789" y="1425326"/>
                  <a:pt x="526348" y="1019092"/>
                </a:cubicBezTo>
                <a:cubicBezTo>
                  <a:pt x="805907" y="612858"/>
                  <a:pt x="1431492" y="126152"/>
                  <a:pt x="1697768" y="0"/>
                </a:cubicBezTo>
                <a:close/>
              </a:path>
            </a:pathLst>
          </a:custGeom>
        </p:spPr>
        <p:txBody>
          <a:bodyPr wrap="square" anchor="ctr"/>
          <a:lstStyle>
            <a:lvl1pPr marL="0" indent="0" algn="ctr">
              <a:buNone/>
              <a:defRPr/>
            </a:lvl1pPr>
          </a:lstStyle>
          <a:p>
            <a:r>
              <a:rPr lang="es-MX" dirty="0"/>
              <a:t>Aquí va una imagen relacionada con tu plática</a:t>
            </a:r>
          </a:p>
        </p:txBody>
      </p:sp>
      <p:pic>
        <p:nvPicPr>
          <p:cNvPr id="4" name="Imagen 3">
            <a:extLst>
              <a:ext uri="{FF2B5EF4-FFF2-40B4-BE49-F238E27FC236}">
                <a16:creationId xmlns:a16="http://schemas.microsoft.com/office/drawing/2014/main" id="{96E45F38-F95A-8945-AE8E-938E9B1B3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2810" cy="6858000"/>
          </a:xfrm>
          <a:prstGeom prst="rect">
            <a:avLst/>
          </a:prstGeom>
        </p:spPr>
      </p:pic>
      <p:pic>
        <p:nvPicPr>
          <p:cNvPr id="5" name="Imagen 4">
            <a:extLst>
              <a:ext uri="{FF2B5EF4-FFF2-40B4-BE49-F238E27FC236}">
                <a16:creationId xmlns:a16="http://schemas.microsoft.com/office/drawing/2014/main" id="{3BF7A6BB-777E-A54B-AC90-3C68F8E8D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989" y="5092149"/>
            <a:ext cx="1469334" cy="1469334"/>
          </a:xfrm>
          <a:prstGeom prst="rect">
            <a:avLst/>
          </a:prstGeom>
        </p:spPr>
      </p:pic>
    </p:spTree>
    <p:extLst>
      <p:ext uri="{BB962C8B-B14F-4D97-AF65-F5344CB8AC3E}">
        <p14:creationId xmlns:p14="http://schemas.microsoft.com/office/powerpoint/2010/main" val="613356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65607AE-872A-C840-8D01-75E3035D69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arcador de texto 8">
            <a:extLst>
              <a:ext uri="{FF2B5EF4-FFF2-40B4-BE49-F238E27FC236}">
                <a16:creationId xmlns:a16="http://schemas.microsoft.com/office/drawing/2014/main" id="{1A3FFCC7-265C-2641-87EA-EDAE8C09857A}"/>
              </a:ext>
            </a:extLst>
          </p:cNvPr>
          <p:cNvSpPr>
            <a:spLocks noGrp="1"/>
          </p:cNvSpPr>
          <p:nvPr>
            <p:ph type="body" sz="quarter" idx="11" hasCustomPrompt="1"/>
          </p:nvPr>
        </p:nvSpPr>
        <p:spPr>
          <a:xfrm>
            <a:off x="2482182" y="1495059"/>
            <a:ext cx="7337425" cy="2963863"/>
          </a:xfrm>
        </p:spPr>
        <p:txBody>
          <a:bodyPr/>
          <a:lstStyle>
            <a:lvl1pPr marL="0" indent="0">
              <a:buNone/>
              <a:defRPr baseline="0">
                <a:solidFill>
                  <a:schemeClr val="bg1"/>
                </a:solidFill>
              </a:defRPr>
            </a:lvl1pPr>
          </a:lstStyle>
          <a:p>
            <a:r>
              <a:rPr lang="es-MX" dirty="0"/>
              <a:t>Aquí van tus datos de contacto</a:t>
            </a:r>
          </a:p>
          <a:p>
            <a:r>
              <a:rPr lang="es-MX" dirty="0"/>
              <a:t>Nombre</a:t>
            </a:r>
          </a:p>
          <a:p>
            <a:r>
              <a:rPr lang="es-MX" dirty="0"/>
              <a:t>Teléfono</a:t>
            </a:r>
          </a:p>
          <a:p>
            <a:r>
              <a:rPr lang="es-MX" dirty="0"/>
              <a:t>Correo</a:t>
            </a:r>
          </a:p>
        </p:txBody>
      </p:sp>
      <p:pic>
        <p:nvPicPr>
          <p:cNvPr id="9" name="Imagen 8">
            <a:extLst>
              <a:ext uri="{FF2B5EF4-FFF2-40B4-BE49-F238E27FC236}">
                <a16:creationId xmlns:a16="http://schemas.microsoft.com/office/drawing/2014/main" id="{BAFA5777-8A56-5840-AFD4-94E744E58FB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481" y="479037"/>
            <a:ext cx="889000" cy="939800"/>
          </a:xfrm>
          <a:prstGeom prst="rect">
            <a:avLst/>
          </a:prstGeom>
        </p:spPr>
      </p:pic>
    </p:spTree>
    <p:extLst>
      <p:ext uri="{BB962C8B-B14F-4D97-AF65-F5344CB8AC3E}">
        <p14:creationId xmlns:p14="http://schemas.microsoft.com/office/powerpoint/2010/main" val="32522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ulos Libre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D195212-ADFD-1F40-8E0D-C35A172DC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6778486" y="3482516"/>
            <a:ext cx="4896679"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6778486" y="4578525"/>
            <a:ext cx="4896679"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spTree>
    <p:extLst>
      <p:ext uri="{BB962C8B-B14F-4D97-AF65-F5344CB8AC3E}">
        <p14:creationId xmlns:p14="http://schemas.microsoft.com/office/powerpoint/2010/main" val="119306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ulos Libre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37297CB-2E04-A449-9FDA-01A2F4EC8E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6380922" y="3482516"/>
            <a:ext cx="5044162"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6380922" y="4578525"/>
            <a:ext cx="5044162"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spTree>
    <p:extLst>
      <p:ext uri="{BB962C8B-B14F-4D97-AF65-F5344CB8AC3E}">
        <p14:creationId xmlns:p14="http://schemas.microsoft.com/office/powerpoint/2010/main" val="421545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ulos Libre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3446F99-3F8D-B94F-A711-D6D700870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6380922" y="3482516"/>
            <a:ext cx="5044162"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6380922" y="4578525"/>
            <a:ext cx="5044162"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spTree>
    <p:extLst>
      <p:ext uri="{BB962C8B-B14F-4D97-AF65-F5344CB8AC3E}">
        <p14:creationId xmlns:p14="http://schemas.microsoft.com/office/powerpoint/2010/main" val="144341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ulos Libre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AD5BAE7-9220-4244-A6D8-B119D2085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3B674F0-8F54-4E83-A558-81267E39ED0A}"/>
              </a:ext>
            </a:extLst>
          </p:cNvPr>
          <p:cNvSpPr>
            <a:spLocks noGrp="1"/>
          </p:cNvSpPr>
          <p:nvPr>
            <p:ph type="ctrTitle" hasCustomPrompt="1"/>
          </p:nvPr>
        </p:nvSpPr>
        <p:spPr>
          <a:xfrm>
            <a:off x="6380922" y="3482516"/>
            <a:ext cx="5044162" cy="1023144"/>
          </a:xfrm>
        </p:spPr>
        <p:txBody>
          <a:bodyPr anchor="b"/>
          <a:lstStyle>
            <a:lvl1pPr algn="l">
              <a:defRPr sz="6000" b="0" i="0" spc="-100" baseline="0">
                <a:latin typeface="Gotham Black Regular" pitchFamily="2" charset="0"/>
              </a:defRPr>
            </a:lvl1pPr>
          </a:lstStyle>
          <a:p>
            <a:r>
              <a:rPr lang="es-ES" dirty="0"/>
              <a:t>Titulo</a:t>
            </a:r>
            <a:endParaRPr lang="es-MX" dirty="0"/>
          </a:p>
        </p:txBody>
      </p:sp>
      <p:sp>
        <p:nvSpPr>
          <p:cNvPr id="3" name="Subtítulo 2">
            <a:extLst>
              <a:ext uri="{FF2B5EF4-FFF2-40B4-BE49-F238E27FC236}">
                <a16:creationId xmlns:a16="http://schemas.microsoft.com/office/drawing/2014/main" id="{1EE10974-11A7-47C0-B5DB-1E88DD892168}"/>
              </a:ext>
            </a:extLst>
          </p:cNvPr>
          <p:cNvSpPr>
            <a:spLocks noGrp="1"/>
          </p:cNvSpPr>
          <p:nvPr>
            <p:ph type="subTitle" idx="1" hasCustomPrompt="1"/>
          </p:nvPr>
        </p:nvSpPr>
        <p:spPr>
          <a:xfrm>
            <a:off x="6380922" y="4578525"/>
            <a:ext cx="5044162" cy="1655762"/>
          </a:xfrm>
        </p:spPr>
        <p:txBody>
          <a:bodyPr>
            <a:normAutofit/>
          </a:bodyPr>
          <a:lstStyle>
            <a:lvl1pPr marL="0" indent="0" algn="l">
              <a:buNone/>
              <a:defRPr sz="3400" spc="-100" baseline="0">
                <a:solidFill>
                  <a:schemeClr val="bg2">
                    <a:lumMod val="25000"/>
                  </a:schemeClr>
                </a:solidFill>
                <a:latin typeface="Gotham Book" panose="02000603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Subtitulo</a:t>
            </a:r>
            <a:endParaRPr lang="es-MX" dirty="0"/>
          </a:p>
        </p:txBody>
      </p:sp>
    </p:spTree>
    <p:extLst>
      <p:ext uri="{BB962C8B-B14F-4D97-AF65-F5344CB8AC3E}">
        <p14:creationId xmlns:p14="http://schemas.microsoft.com/office/powerpoint/2010/main" val="353456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isión y Visión">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1A38BBC-27E4-4FD6-AD98-584C21C63415}"/>
              </a:ext>
            </a:extLst>
          </p:cNvPr>
          <p:cNvSpPr/>
          <p:nvPr/>
        </p:nvSpPr>
        <p:spPr>
          <a:xfrm>
            <a:off x="8220158" y="2176045"/>
            <a:ext cx="2975495" cy="1200329"/>
          </a:xfrm>
          <a:prstGeom prst="rect">
            <a:avLst/>
          </a:prstGeom>
        </p:spPr>
        <p:txBody>
          <a:bodyPr wrap="none">
            <a:spAutoFit/>
          </a:bodyPr>
          <a:lstStyle/>
          <a:p>
            <a:r>
              <a:rPr lang="es-MX" sz="7200" b="1" spc="-300" dirty="0">
                <a:solidFill>
                  <a:schemeClr val="bg1"/>
                </a:solidFill>
                <a:latin typeface="Gotham Black Regular" panose="02000504050000020004" pitchFamily="2" charset="0"/>
              </a:rPr>
              <a:t>Misión</a:t>
            </a:r>
            <a:endParaRPr lang="es-MX" sz="7200" dirty="0">
              <a:solidFill>
                <a:schemeClr val="bg1"/>
              </a:solidFill>
            </a:endParaRPr>
          </a:p>
        </p:txBody>
      </p:sp>
      <p:sp>
        <p:nvSpPr>
          <p:cNvPr id="12" name="Rectángulo 11">
            <a:extLst>
              <a:ext uri="{FF2B5EF4-FFF2-40B4-BE49-F238E27FC236}">
                <a16:creationId xmlns:a16="http://schemas.microsoft.com/office/drawing/2014/main" id="{3197D919-8685-4744-9ABB-2AB6E2479606}"/>
              </a:ext>
            </a:extLst>
          </p:cNvPr>
          <p:cNvSpPr/>
          <p:nvPr/>
        </p:nvSpPr>
        <p:spPr>
          <a:xfrm>
            <a:off x="499960" y="3243982"/>
            <a:ext cx="10695693" cy="1200329"/>
          </a:xfrm>
          <a:prstGeom prst="rect">
            <a:avLst/>
          </a:prstGeom>
        </p:spPr>
        <p:txBody>
          <a:bodyPr wrap="square">
            <a:spAutoFit/>
          </a:bodyPr>
          <a:lstStyle/>
          <a:p>
            <a:pPr algn="r"/>
            <a:r>
              <a:rPr lang="es-MX" sz="3600" b="0" i="0" spc="-150" dirty="0">
                <a:solidFill>
                  <a:schemeClr val="bg1"/>
                </a:solidFill>
                <a:latin typeface="Gotham Light Regular" pitchFamily="2" charset="77"/>
              </a:rPr>
              <a:t>Incrementar el potencial de los cultivos </a:t>
            </a:r>
          </a:p>
          <a:p>
            <a:pPr algn="r"/>
            <a:r>
              <a:rPr lang="es-MX" sz="3600" b="0" i="0" spc="-150" dirty="0">
                <a:solidFill>
                  <a:schemeClr val="bg1"/>
                </a:solidFill>
                <a:latin typeface="Gotham Light Regular" pitchFamily="2" charset="77"/>
              </a:rPr>
              <a:t>para alimentar al mundo</a:t>
            </a:r>
          </a:p>
        </p:txBody>
      </p:sp>
      <p:pic>
        <p:nvPicPr>
          <p:cNvPr id="3" name="Imagen 2">
            <a:extLst>
              <a:ext uri="{FF2B5EF4-FFF2-40B4-BE49-F238E27FC236}">
                <a16:creationId xmlns:a16="http://schemas.microsoft.com/office/drawing/2014/main" id="{F422717B-964B-654A-BCD1-7DF75F7E8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976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lore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3056F43-8216-CE46-91CE-795B05E920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788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E">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B1C8323-2A30-7E48-AC10-1886EBD876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351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3775BA5-F858-43F3-82BD-8DCB956ABED7}"/>
              </a:ext>
            </a:extLst>
          </p:cNvPr>
          <p:cNvSpPr>
            <a:spLocks noGrp="1"/>
          </p:cNvSpPr>
          <p:nvPr>
            <p:ph type="title"/>
          </p:nvPr>
        </p:nvSpPr>
        <p:spPr>
          <a:xfrm>
            <a:off x="838200" y="365125"/>
            <a:ext cx="9725025"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5E919A64-1BAB-4C0D-8F66-CE34085B2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Tree>
    <p:extLst>
      <p:ext uri="{BB962C8B-B14F-4D97-AF65-F5344CB8AC3E}">
        <p14:creationId xmlns:p14="http://schemas.microsoft.com/office/powerpoint/2010/main" val="4021476482"/>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0" r:id="rId3"/>
    <p:sldLayoutId id="2147483694" r:id="rId4"/>
    <p:sldLayoutId id="2147483695" r:id="rId5"/>
    <p:sldLayoutId id="2147483697" r:id="rId6"/>
    <p:sldLayoutId id="2147483662" r:id="rId7"/>
    <p:sldLayoutId id="2147483687" r:id="rId8"/>
    <p:sldLayoutId id="2147483685" r:id="rId9"/>
    <p:sldLayoutId id="2147483664" r:id="rId10"/>
    <p:sldLayoutId id="2147483696" r:id="rId11"/>
    <p:sldLayoutId id="2147483698" r:id="rId12"/>
    <p:sldLayoutId id="2147483699" r:id="rId13"/>
    <p:sldLayoutId id="2147483700" r:id="rId14"/>
    <p:sldLayoutId id="2147483701" r:id="rId15"/>
    <p:sldLayoutId id="2147483702" r:id="rId16"/>
    <p:sldLayoutId id="2147483703" r:id="rId17"/>
    <p:sldLayoutId id="2147483665" r:id="rId18"/>
    <p:sldLayoutId id="2147483667" r:id="rId19"/>
    <p:sldLayoutId id="2147483689" r:id="rId20"/>
    <p:sldLayoutId id="2147483670" r:id="rId21"/>
    <p:sldLayoutId id="2147483681" r:id="rId22"/>
  </p:sldLayoutIdLst>
  <p:txStyles>
    <p:titleStyle>
      <a:lvl1pPr algn="l" defTabSz="914400" rtl="0" eaLnBrk="1" latinLnBrk="0" hangingPunct="1">
        <a:lnSpc>
          <a:spcPct val="90000"/>
        </a:lnSpc>
        <a:spcBef>
          <a:spcPct val="0"/>
        </a:spcBef>
        <a:buNone/>
        <a:defRPr sz="3600" b="1" i="0" kern="1200" spc="-100" baseline="0">
          <a:solidFill>
            <a:srgbClr val="133B58"/>
          </a:solidFill>
          <a:latin typeface="Gotham Black Regular"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00" baseline="0">
          <a:solidFill>
            <a:schemeClr val="bg2">
              <a:lumMod val="25000"/>
            </a:schemeClr>
          </a:solidFill>
          <a:latin typeface="Gotham Book" panose="02000603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00" baseline="0">
          <a:solidFill>
            <a:schemeClr val="bg2">
              <a:lumMod val="25000"/>
            </a:schemeClr>
          </a:solidFill>
          <a:latin typeface="Gotham Book" panose="0200060304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00" baseline="0">
          <a:solidFill>
            <a:schemeClr val="bg2">
              <a:lumMod val="25000"/>
            </a:schemeClr>
          </a:solidFill>
          <a:latin typeface="Gotham Book" panose="0200060304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00" baseline="0">
          <a:solidFill>
            <a:schemeClr val="bg2">
              <a:lumMod val="25000"/>
            </a:schemeClr>
          </a:solidFill>
          <a:latin typeface="Gotham Book" panose="0200060304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00" baseline="0">
          <a:solidFill>
            <a:schemeClr val="bg2">
              <a:lumMod val="25000"/>
            </a:schemeClr>
          </a:solidFill>
          <a:latin typeface="Gotham Book"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35D6B-4E15-4C47-8E80-422647E515A6}"/>
              </a:ext>
            </a:extLst>
          </p:cNvPr>
          <p:cNvSpPr txBox="1">
            <a:spLocks/>
          </p:cNvSpPr>
          <p:nvPr/>
        </p:nvSpPr>
        <p:spPr>
          <a:xfrm>
            <a:off x="792480" y="1277108"/>
            <a:ext cx="9144000" cy="2387600"/>
          </a:xfrm>
          <a:prstGeom prst="rect">
            <a:avLst/>
          </a:prstGeom>
        </p:spPr>
        <p:txBody>
          <a:bodyPr/>
          <a:lstStyle>
            <a:lvl1pPr algn="l" defTabSz="914400" rtl="0" eaLnBrk="1" latinLnBrk="0" hangingPunct="1">
              <a:lnSpc>
                <a:spcPct val="90000"/>
              </a:lnSpc>
              <a:spcBef>
                <a:spcPct val="0"/>
              </a:spcBef>
              <a:buNone/>
              <a:defRPr sz="3600" b="1" i="0" kern="1200" spc="-100" baseline="0">
                <a:solidFill>
                  <a:srgbClr val="133B58"/>
                </a:solidFill>
                <a:latin typeface="Gotham Black Regular" pitchFamily="2" charset="0"/>
                <a:ea typeface="+mj-ea"/>
                <a:cs typeface="+mj-cs"/>
              </a:defRPr>
            </a:lvl1pPr>
          </a:lstStyle>
          <a:p>
            <a:br>
              <a:rPr lang="es-MX" dirty="0"/>
            </a:br>
            <a:endParaRPr lang="es-MX" dirty="0"/>
          </a:p>
        </p:txBody>
      </p:sp>
    </p:spTree>
    <p:extLst>
      <p:ext uri="{BB962C8B-B14F-4D97-AF65-F5344CB8AC3E}">
        <p14:creationId xmlns:p14="http://schemas.microsoft.com/office/powerpoint/2010/main" val="2585907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1B6E2FF-4E95-447B-B7F2-824D7F5B305A}"/>
              </a:ext>
            </a:extLst>
          </p:cNvPr>
          <p:cNvSpPr>
            <a:spLocks noGrp="1"/>
          </p:cNvSpPr>
          <p:nvPr>
            <p:ph type="title"/>
          </p:nvPr>
        </p:nvSpPr>
        <p:spPr>
          <a:xfrm>
            <a:off x="2138289" y="132791"/>
            <a:ext cx="8171717" cy="795179"/>
          </a:xfrm>
        </p:spPr>
        <p:txBody>
          <a:bodyPr>
            <a:normAutofit/>
          </a:bodyPr>
          <a:lstStyle/>
          <a:p>
            <a:pPr algn="ctr"/>
            <a:r>
              <a:rPr lang="es-MX" sz="3600" dirty="0"/>
              <a:t>MODULO “RECEPCION OC”</a:t>
            </a:r>
          </a:p>
        </p:txBody>
      </p:sp>
      <p:pic>
        <p:nvPicPr>
          <p:cNvPr id="5" name="Marcador de contenido 3">
            <a:extLst>
              <a:ext uri="{FF2B5EF4-FFF2-40B4-BE49-F238E27FC236}">
                <a16:creationId xmlns:a16="http://schemas.microsoft.com/office/drawing/2014/main" id="{54E0C14A-48F2-4234-8040-E1B0F04E6560}"/>
              </a:ext>
            </a:extLst>
          </p:cNvPr>
          <p:cNvPicPr>
            <a:picLocks noChangeAspect="1"/>
          </p:cNvPicPr>
          <p:nvPr/>
        </p:nvPicPr>
        <p:blipFill>
          <a:blip r:embed="rId2"/>
          <a:stretch>
            <a:fillRect/>
          </a:stretch>
        </p:blipFill>
        <p:spPr>
          <a:xfrm>
            <a:off x="472440" y="748433"/>
            <a:ext cx="10515600" cy="3307252"/>
          </a:xfrm>
          <a:prstGeom prst="rect">
            <a:avLst/>
          </a:prstGeom>
        </p:spPr>
      </p:pic>
      <p:sp>
        <p:nvSpPr>
          <p:cNvPr id="6" name="Flecha: a la derecha 5">
            <a:extLst>
              <a:ext uri="{FF2B5EF4-FFF2-40B4-BE49-F238E27FC236}">
                <a16:creationId xmlns:a16="http://schemas.microsoft.com/office/drawing/2014/main" id="{547A3169-55BD-4D11-B7E9-55F983311E1B}"/>
              </a:ext>
            </a:extLst>
          </p:cNvPr>
          <p:cNvSpPr/>
          <p:nvPr/>
        </p:nvSpPr>
        <p:spPr>
          <a:xfrm>
            <a:off x="7752958" y="2402059"/>
            <a:ext cx="1651000" cy="660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7C2027D6-5F67-4D40-97DD-7A8A29571ACC}"/>
              </a:ext>
            </a:extLst>
          </p:cNvPr>
          <p:cNvSpPr txBox="1"/>
          <p:nvPr/>
        </p:nvSpPr>
        <p:spPr>
          <a:xfrm>
            <a:off x="5961245" y="2132094"/>
            <a:ext cx="1765300" cy="1200329"/>
          </a:xfrm>
          <a:prstGeom prst="rect">
            <a:avLst/>
          </a:prstGeom>
          <a:noFill/>
        </p:spPr>
        <p:txBody>
          <a:bodyPr wrap="square" rtlCol="0">
            <a:spAutoFit/>
          </a:bodyPr>
          <a:lstStyle/>
          <a:p>
            <a:pPr algn="ctr"/>
            <a:r>
              <a:rPr lang="es-ES" dirty="0"/>
              <a:t>Agregar PDF y XML de la factura correspondiente</a:t>
            </a:r>
            <a:endParaRPr lang="en-US" dirty="0"/>
          </a:p>
        </p:txBody>
      </p:sp>
      <p:sp>
        <p:nvSpPr>
          <p:cNvPr id="8" name="Rectángulo 7">
            <a:extLst>
              <a:ext uri="{FF2B5EF4-FFF2-40B4-BE49-F238E27FC236}">
                <a16:creationId xmlns:a16="http://schemas.microsoft.com/office/drawing/2014/main" id="{58F8D0A1-29C7-4902-83A6-EAAF9187A112}"/>
              </a:ext>
            </a:extLst>
          </p:cNvPr>
          <p:cNvSpPr/>
          <p:nvPr/>
        </p:nvSpPr>
        <p:spPr>
          <a:xfrm>
            <a:off x="2897279" y="1290213"/>
            <a:ext cx="2281645" cy="12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id="{9AEDC438-C81E-4CA8-89F3-B9EF8C440D33}"/>
              </a:ext>
            </a:extLst>
          </p:cNvPr>
          <p:cNvSpPr txBox="1"/>
          <p:nvPr/>
        </p:nvSpPr>
        <p:spPr>
          <a:xfrm>
            <a:off x="649550" y="4180344"/>
            <a:ext cx="10623390" cy="2677656"/>
          </a:xfrm>
          <a:prstGeom prst="rect">
            <a:avLst/>
          </a:prstGeom>
          <a:noFill/>
        </p:spPr>
        <p:txBody>
          <a:bodyPr wrap="square" rtlCol="0">
            <a:spAutoFit/>
          </a:bodyPr>
          <a:lstStyle/>
          <a:p>
            <a:pPr algn="just"/>
            <a:r>
              <a:rPr lang="es-ES" sz="2400" dirty="0"/>
              <a:t>La mercancía se debe entregar en la caseta de entrada de GRUPO VERSA, una vez recibida el encargado le tendrá que dar la entrada en el sistema, cuando la entrada este completa en el modulo de “RECEPCION OC” aparecerá la orden de compra a la cual el proveedor debe agregar el PDF y XML de la factura para poder generar entrada a la programación de pagos(pago acorde a días de crédito y fechas de pago de la empresa)</a:t>
            </a:r>
          </a:p>
          <a:p>
            <a:pPr algn="just"/>
            <a:endParaRPr lang="en-US" sz="2400" dirty="0"/>
          </a:p>
        </p:txBody>
      </p:sp>
    </p:spTree>
    <p:extLst>
      <p:ext uri="{BB962C8B-B14F-4D97-AF65-F5344CB8AC3E}">
        <p14:creationId xmlns:p14="http://schemas.microsoft.com/office/powerpoint/2010/main" val="111684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D5C939BD-B0E2-DB4C-BB80-1DFED6925D69}"/>
              </a:ext>
            </a:extLst>
          </p:cNvPr>
          <p:cNvSpPr>
            <a:spLocks noGrp="1"/>
          </p:cNvSpPr>
          <p:nvPr>
            <p:ph type="pic" sz="quarter" idx="10"/>
          </p:nvPr>
        </p:nvSpPr>
        <p:spPr>
          <a:xfrm>
            <a:off x="1097566" y="0"/>
            <a:ext cx="11094434" cy="6858000"/>
          </a:xfrm>
        </p:spPr>
      </p:sp>
      <p:sp>
        <p:nvSpPr>
          <p:cNvPr id="3" name="CuadroTexto 2">
            <a:extLst>
              <a:ext uri="{FF2B5EF4-FFF2-40B4-BE49-F238E27FC236}">
                <a16:creationId xmlns:a16="http://schemas.microsoft.com/office/drawing/2014/main" id="{B69B2A6C-4B18-42D1-87E9-82FD77ACDA4F}"/>
              </a:ext>
            </a:extLst>
          </p:cNvPr>
          <p:cNvSpPr txBox="1"/>
          <p:nvPr/>
        </p:nvSpPr>
        <p:spPr>
          <a:xfrm>
            <a:off x="2130548" y="409013"/>
            <a:ext cx="9700381" cy="1200329"/>
          </a:xfrm>
          <a:prstGeom prst="rect">
            <a:avLst/>
          </a:prstGeom>
          <a:noFill/>
        </p:spPr>
        <p:txBody>
          <a:bodyPr wrap="square" rtlCol="0">
            <a:spAutoFit/>
          </a:bodyPr>
          <a:lstStyle/>
          <a:p>
            <a:pPr algn="just"/>
            <a:r>
              <a:rPr lang="es-ES" b="1" dirty="0"/>
              <a:t>FACTURA CON 2 ORDENES DE COMPRA</a:t>
            </a:r>
          </a:p>
          <a:p>
            <a:pPr algn="just"/>
            <a:r>
              <a:rPr lang="es-ES" dirty="0"/>
              <a:t>Si en alguna ocasión la factura que se tiene que cargar esta constituida por 2 ordenes de compra, en el modulo de “RECEPCION OC” tendrán que seleccionar en el recuadro del lado izquierdo las 2 ordenes de compra y después adjuntar de forma normal el PDF y XML de la factura.</a:t>
            </a:r>
            <a:endParaRPr lang="en-US" dirty="0"/>
          </a:p>
        </p:txBody>
      </p:sp>
      <p:pic>
        <p:nvPicPr>
          <p:cNvPr id="4" name="Imagen 3">
            <a:extLst>
              <a:ext uri="{FF2B5EF4-FFF2-40B4-BE49-F238E27FC236}">
                <a16:creationId xmlns:a16="http://schemas.microsoft.com/office/drawing/2014/main" id="{DF40D439-85E8-44FF-B53F-6EC5EB48FD90}"/>
              </a:ext>
            </a:extLst>
          </p:cNvPr>
          <p:cNvPicPr>
            <a:picLocks noChangeAspect="1"/>
          </p:cNvPicPr>
          <p:nvPr/>
        </p:nvPicPr>
        <p:blipFill>
          <a:blip r:embed="rId2"/>
          <a:stretch>
            <a:fillRect/>
          </a:stretch>
        </p:blipFill>
        <p:spPr>
          <a:xfrm>
            <a:off x="1843400" y="2287902"/>
            <a:ext cx="9675629" cy="4366138"/>
          </a:xfrm>
          <a:prstGeom prst="rect">
            <a:avLst/>
          </a:prstGeom>
        </p:spPr>
      </p:pic>
      <p:sp>
        <p:nvSpPr>
          <p:cNvPr id="5" name="Rectángulo 4">
            <a:extLst>
              <a:ext uri="{FF2B5EF4-FFF2-40B4-BE49-F238E27FC236}">
                <a16:creationId xmlns:a16="http://schemas.microsoft.com/office/drawing/2014/main" id="{15B600B6-6959-4914-AA01-C34490C160EE}"/>
              </a:ext>
            </a:extLst>
          </p:cNvPr>
          <p:cNvSpPr/>
          <p:nvPr/>
        </p:nvSpPr>
        <p:spPr>
          <a:xfrm>
            <a:off x="2740059" y="3117168"/>
            <a:ext cx="1477926" cy="5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id="{A02EBD03-675E-4703-B257-0F73570C29E1}"/>
              </a:ext>
            </a:extLst>
          </p:cNvPr>
          <p:cNvSpPr/>
          <p:nvPr/>
        </p:nvSpPr>
        <p:spPr>
          <a:xfrm>
            <a:off x="2743733" y="4898831"/>
            <a:ext cx="1477926" cy="5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a:extLst>
              <a:ext uri="{FF2B5EF4-FFF2-40B4-BE49-F238E27FC236}">
                <a16:creationId xmlns:a16="http://schemas.microsoft.com/office/drawing/2014/main" id="{F0022147-12CB-4026-96B8-E868CC8F64E7}"/>
              </a:ext>
            </a:extLst>
          </p:cNvPr>
          <p:cNvSpPr/>
          <p:nvPr/>
        </p:nvSpPr>
        <p:spPr>
          <a:xfrm>
            <a:off x="2743736" y="3972217"/>
            <a:ext cx="1477926" cy="5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09FF9A39-E2E4-46FE-91DB-FC7485DAD8FD}"/>
              </a:ext>
            </a:extLst>
          </p:cNvPr>
          <p:cNvSpPr/>
          <p:nvPr/>
        </p:nvSpPr>
        <p:spPr>
          <a:xfrm>
            <a:off x="2743734" y="5759179"/>
            <a:ext cx="1477926" cy="5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lamada rectangular redondeada 5">
            <a:extLst>
              <a:ext uri="{FF2B5EF4-FFF2-40B4-BE49-F238E27FC236}">
                <a16:creationId xmlns:a16="http://schemas.microsoft.com/office/drawing/2014/main" id="{096CA7C0-F6BD-4BF5-B90F-BE3CDD1DD8BD}"/>
              </a:ext>
            </a:extLst>
          </p:cNvPr>
          <p:cNvSpPr/>
          <p:nvPr/>
        </p:nvSpPr>
        <p:spPr>
          <a:xfrm>
            <a:off x="3188019" y="1069626"/>
            <a:ext cx="1650427" cy="1200329"/>
          </a:xfrm>
          <a:prstGeom prst="wedgeRoundRectCallout">
            <a:avLst>
              <a:gd name="adj1" fmla="val -92779"/>
              <a:gd name="adj2" fmla="val 143959"/>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400" dirty="0"/>
              <a:t>1.-SELECCIONAR LAS 2 ORDENES DE COMPRA</a:t>
            </a:r>
          </a:p>
        </p:txBody>
      </p:sp>
      <p:sp>
        <p:nvSpPr>
          <p:cNvPr id="10" name="Elipse 9">
            <a:extLst>
              <a:ext uri="{FF2B5EF4-FFF2-40B4-BE49-F238E27FC236}">
                <a16:creationId xmlns:a16="http://schemas.microsoft.com/office/drawing/2014/main" id="{72E91A4D-29CF-4717-98EF-74841A4EC3D0}"/>
              </a:ext>
            </a:extLst>
          </p:cNvPr>
          <p:cNvSpPr/>
          <p:nvPr/>
        </p:nvSpPr>
        <p:spPr>
          <a:xfrm>
            <a:off x="1973178" y="3133720"/>
            <a:ext cx="286603" cy="3297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a:extLst>
              <a:ext uri="{FF2B5EF4-FFF2-40B4-BE49-F238E27FC236}">
                <a16:creationId xmlns:a16="http://schemas.microsoft.com/office/drawing/2014/main" id="{6C4048E7-0066-4698-84D3-60BA2C9EEED6}"/>
              </a:ext>
            </a:extLst>
          </p:cNvPr>
          <p:cNvSpPr/>
          <p:nvPr/>
        </p:nvSpPr>
        <p:spPr>
          <a:xfrm>
            <a:off x="1950792" y="4067830"/>
            <a:ext cx="286603" cy="3297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echa: a la derecha 11">
            <a:extLst>
              <a:ext uri="{FF2B5EF4-FFF2-40B4-BE49-F238E27FC236}">
                <a16:creationId xmlns:a16="http://schemas.microsoft.com/office/drawing/2014/main" id="{E1044354-43DD-432A-B2AF-5CE84CD01A79}"/>
              </a:ext>
            </a:extLst>
          </p:cNvPr>
          <p:cNvSpPr/>
          <p:nvPr/>
        </p:nvSpPr>
        <p:spPr>
          <a:xfrm>
            <a:off x="7363282" y="3559898"/>
            <a:ext cx="1937982" cy="10158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2.- ADJUNTAR PDF Y XML</a:t>
            </a:r>
            <a:endParaRPr lang="en-US" dirty="0"/>
          </a:p>
        </p:txBody>
      </p:sp>
    </p:spTree>
    <p:extLst>
      <p:ext uri="{BB962C8B-B14F-4D97-AF65-F5344CB8AC3E}">
        <p14:creationId xmlns:p14="http://schemas.microsoft.com/office/powerpoint/2010/main" val="743898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60EFCE7-633B-4FB5-9215-EDCF5369D58D}"/>
              </a:ext>
            </a:extLst>
          </p:cNvPr>
          <p:cNvSpPr>
            <a:spLocks noGrp="1"/>
          </p:cNvSpPr>
          <p:nvPr>
            <p:ph type="title"/>
          </p:nvPr>
        </p:nvSpPr>
        <p:spPr>
          <a:xfrm>
            <a:off x="1711904" y="274477"/>
            <a:ext cx="5124735" cy="787400"/>
          </a:xfrm>
        </p:spPr>
        <p:txBody>
          <a:bodyPr>
            <a:noAutofit/>
          </a:bodyPr>
          <a:lstStyle/>
          <a:p>
            <a:pPr algn="ctr"/>
            <a:r>
              <a:rPr lang="es-MX" sz="2800" dirty="0"/>
              <a:t>ERROR EN LA CARGA DE LA FACTURA</a:t>
            </a:r>
          </a:p>
        </p:txBody>
      </p:sp>
      <p:pic>
        <p:nvPicPr>
          <p:cNvPr id="4" name="Marcador de contenido 3">
            <a:extLst>
              <a:ext uri="{FF2B5EF4-FFF2-40B4-BE49-F238E27FC236}">
                <a16:creationId xmlns:a16="http://schemas.microsoft.com/office/drawing/2014/main" id="{316C4511-C839-4E03-8200-A0B784412379}"/>
              </a:ext>
            </a:extLst>
          </p:cNvPr>
          <p:cNvPicPr>
            <a:picLocks noGrp="1" noChangeAspect="1"/>
          </p:cNvPicPr>
          <p:nvPr>
            <p:ph type="pic" sz="quarter" idx="10"/>
          </p:nvPr>
        </p:nvPicPr>
        <p:blipFill>
          <a:blip r:embed="rId2"/>
          <a:srcRect l="5394" r="5394"/>
          <a:stretch>
            <a:fillRect/>
          </a:stretch>
        </p:blipFill>
        <p:spPr>
          <a:xfrm>
            <a:off x="1561513" y="1487337"/>
            <a:ext cx="4651717" cy="2880681"/>
          </a:xfrm>
          <a:prstGeom prst="rect">
            <a:avLst/>
          </a:prstGeom>
        </p:spPr>
      </p:pic>
      <p:sp>
        <p:nvSpPr>
          <p:cNvPr id="5" name="CuadroTexto 4">
            <a:extLst>
              <a:ext uri="{FF2B5EF4-FFF2-40B4-BE49-F238E27FC236}">
                <a16:creationId xmlns:a16="http://schemas.microsoft.com/office/drawing/2014/main" id="{3B9524B2-A6EB-44D7-9FD8-B0D4508EED2C}"/>
              </a:ext>
            </a:extLst>
          </p:cNvPr>
          <p:cNvSpPr txBox="1"/>
          <p:nvPr/>
        </p:nvSpPr>
        <p:spPr>
          <a:xfrm>
            <a:off x="6836639" y="2112069"/>
            <a:ext cx="4257675" cy="1631216"/>
          </a:xfrm>
          <a:prstGeom prst="rect">
            <a:avLst/>
          </a:prstGeom>
          <a:noFill/>
        </p:spPr>
        <p:txBody>
          <a:bodyPr wrap="square" rtlCol="0">
            <a:spAutoFit/>
          </a:bodyPr>
          <a:lstStyle/>
          <a:p>
            <a:pPr algn="just"/>
            <a:r>
              <a:rPr lang="es-ES" sz="2000" dirty="0"/>
              <a:t>Este mensaje indica que el proceso de la carga del PDF y XML de la factura no se realizo, al presionar: “ver detalles” se desplegara otra pantalla donde se indicara cual es el error en la factura.</a:t>
            </a:r>
            <a:endParaRPr lang="en-US" sz="2000" dirty="0"/>
          </a:p>
        </p:txBody>
      </p:sp>
    </p:spTree>
    <p:extLst>
      <p:ext uri="{BB962C8B-B14F-4D97-AF65-F5344CB8AC3E}">
        <p14:creationId xmlns:p14="http://schemas.microsoft.com/office/powerpoint/2010/main" val="317135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CD4CA5D-C1F1-4A9A-BD50-34B5CF8FEFBB}"/>
              </a:ext>
            </a:extLst>
          </p:cNvPr>
          <p:cNvSpPr txBox="1"/>
          <p:nvPr/>
        </p:nvSpPr>
        <p:spPr>
          <a:xfrm>
            <a:off x="2264897" y="492368"/>
            <a:ext cx="9692641" cy="1631216"/>
          </a:xfrm>
          <a:prstGeom prst="rect">
            <a:avLst/>
          </a:prstGeom>
          <a:noFill/>
        </p:spPr>
        <p:txBody>
          <a:bodyPr wrap="square" rtlCol="0">
            <a:spAutoFit/>
          </a:bodyPr>
          <a:lstStyle/>
          <a:p>
            <a:r>
              <a:rPr lang="es-ES" sz="1600" dirty="0"/>
              <a:t>PANTALLA DE ERROR</a:t>
            </a:r>
          </a:p>
          <a:p>
            <a:r>
              <a:rPr lang="es-ES" sz="1600" dirty="0"/>
              <a:t>En esta pantalla en la parte inferior, se puede observar el error por el cual no se pudo terminar el proceso de la carga del PDF y del XML de la factura, en caso de estar relacionado el error con GRUPO VERSA, se tendrán que comunicar con: </a:t>
            </a:r>
          </a:p>
          <a:p>
            <a:r>
              <a:rPr lang="es-ES" dirty="0"/>
              <a:t>Berenice Morales 871 705 4000  </a:t>
            </a:r>
            <a:r>
              <a:rPr lang="es-ES" dirty="0" err="1"/>
              <a:t>ext</a:t>
            </a:r>
            <a:r>
              <a:rPr lang="es-ES" dirty="0"/>
              <a:t> 1094  bmorales@grupoversa.com</a:t>
            </a:r>
          </a:p>
          <a:p>
            <a:r>
              <a:rPr lang="en-US" dirty="0"/>
              <a:t>Eduardo Meza       871 705 4000 </a:t>
            </a:r>
            <a:r>
              <a:rPr lang="en-US" dirty="0" err="1"/>
              <a:t>ext</a:t>
            </a:r>
            <a:r>
              <a:rPr lang="en-US" dirty="0"/>
              <a:t> 1005       emeza@grupoversa.com</a:t>
            </a:r>
          </a:p>
        </p:txBody>
      </p:sp>
      <p:pic>
        <p:nvPicPr>
          <p:cNvPr id="4" name="Marcador de contenido 3">
            <a:extLst>
              <a:ext uri="{FF2B5EF4-FFF2-40B4-BE49-F238E27FC236}">
                <a16:creationId xmlns:a16="http://schemas.microsoft.com/office/drawing/2014/main" id="{A09B2017-C12A-4F23-9BE0-37E8F184D80A}"/>
              </a:ext>
            </a:extLst>
          </p:cNvPr>
          <p:cNvPicPr>
            <a:picLocks noGrp="1" noChangeAspect="1"/>
          </p:cNvPicPr>
          <p:nvPr>
            <p:ph type="pic" sz="quarter" idx="10"/>
          </p:nvPr>
        </p:nvPicPr>
        <p:blipFill>
          <a:blip r:embed="rId2"/>
          <a:srcRect l="9845" r="9845"/>
          <a:stretch>
            <a:fillRect/>
          </a:stretch>
        </p:blipFill>
        <p:spPr>
          <a:xfrm>
            <a:off x="3563057" y="2123584"/>
            <a:ext cx="7348781" cy="4550899"/>
          </a:xfrm>
          <a:prstGeom prst="rect">
            <a:avLst/>
          </a:prstGeom>
        </p:spPr>
      </p:pic>
      <p:sp>
        <p:nvSpPr>
          <p:cNvPr id="5" name="Rectángulo 4">
            <a:extLst>
              <a:ext uri="{FF2B5EF4-FFF2-40B4-BE49-F238E27FC236}">
                <a16:creationId xmlns:a16="http://schemas.microsoft.com/office/drawing/2014/main" id="{21256E7D-AD68-424A-875D-AB117AFD480C}"/>
              </a:ext>
            </a:extLst>
          </p:cNvPr>
          <p:cNvSpPr/>
          <p:nvPr/>
        </p:nvSpPr>
        <p:spPr>
          <a:xfrm>
            <a:off x="4515293" y="5926016"/>
            <a:ext cx="5553075"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84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5BB64F6-D4DE-4112-8254-6ECFBD03EB0F}"/>
              </a:ext>
            </a:extLst>
          </p:cNvPr>
          <p:cNvPicPr>
            <a:picLocks noChangeAspect="1"/>
          </p:cNvPicPr>
          <p:nvPr/>
        </p:nvPicPr>
        <p:blipFill>
          <a:blip r:embed="rId2"/>
          <a:stretch>
            <a:fillRect/>
          </a:stretch>
        </p:blipFill>
        <p:spPr>
          <a:xfrm>
            <a:off x="1747669" y="1082845"/>
            <a:ext cx="4801942" cy="3482489"/>
          </a:xfrm>
          <a:prstGeom prst="rect">
            <a:avLst/>
          </a:prstGeom>
        </p:spPr>
      </p:pic>
      <p:sp>
        <p:nvSpPr>
          <p:cNvPr id="5" name="CuadroTexto 4">
            <a:extLst>
              <a:ext uri="{FF2B5EF4-FFF2-40B4-BE49-F238E27FC236}">
                <a16:creationId xmlns:a16="http://schemas.microsoft.com/office/drawing/2014/main" id="{A87D3CEF-2BB8-4FCD-ADA8-753CAC7DF9CF}"/>
              </a:ext>
            </a:extLst>
          </p:cNvPr>
          <p:cNvSpPr txBox="1"/>
          <p:nvPr/>
        </p:nvSpPr>
        <p:spPr>
          <a:xfrm>
            <a:off x="6549610" y="1082845"/>
            <a:ext cx="4394200" cy="1754326"/>
          </a:xfrm>
          <a:prstGeom prst="rect">
            <a:avLst/>
          </a:prstGeom>
          <a:noFill/>
        </p:spPr>
        <p:txBody>
          <a:bodyPr wrap="square" rtlCol="0">
            <a:spAutoFit/>
          </a:bodyPr>
          <a:lstStyle/>
          <a:p>
            <a:pPr algn="just"/>
            <a:r>
              <a:rPr lang="es-ES" dirty="0"/>
              <a:t>Una vez ingresada con éxito la factura, en el modulo de: “PAGOS PROGRAMADOS” podrán visualizar las facturas que están en proceso de pago(pago acorde a días de crédito y fechas de pago de la empresa)</a:t>
            </a:r>
          </a:p>
          <a:p>
            <a:endParaRPr lang="en-US" dirty="0"/>
          </a:p>
        </p:txBody>
      </p:sp>
      <p:pic>
        <p:nvPicPr>
          <p:cNvPr id="6" name="Imagen 5">
            <a:extLst>
              <a:ext uri="{FF2B5EF4-FFF2-40B4-BE49-F238E27FC236}">
                <a16:creationId xmlns:a16="http://schemas.microsoft.com/office/drawing/2014/main" id="{E2F219DE-1520-4566-96EF-4A65C2E870CB}"/>
              </a:ext>
            </a:extLst>
          </p:cNvPr>
          <p:cNvPicPr>
            <a:picLocks noChangeAspect="1"/>
          </p:cNvPicPr>
          <p:nvPr/>
        </p:nvPicPr>
        <p:blipFill>
          <a:blip r:embed="rId3"/>
          <a:stretch>
            <a:fillRect/>
          </a:stretch>
        </p:blipFill>
        <p:spPr>
          <a:xfrm>
            <a:off x="7229297" y="3055763"/>
            <a:ext cx="3034827" cy="2121282"/>
          </a:xfrm>
          <a:prstGeom prst="rect">
            <a:avLst/>
          </a:prstGeom>
        </p:spPr>
      </p:pic>
      <p:sp>
        <p:nvSpPr>
          <p:cNvPr id="7" name="CuadroTexto 6">
            <a:extLst>
              <a:ext uri="{FF2B5EF4-FFF2-40B4-BE49-F238E27FC236}">
                <a16:creationId xmlns:a16="http://schemas.microsoft.com/office/drawing/2014/main" id="{53A474AC-788E-4A9C-A631-6EA19F36D1E6}"/>
              </a:ext>
            </a:extLst>
          </p:cNvPr>
          <p:cNvSpPr txBox="1"/>
          <p:nvPr/>
        </p:nvSpPr>
        <p:spPr>
          <a:xfrm>
            <a:off x="2813538" y="5177045"/>
            <a:ext cx="9017391" cy="1384995"/>
          </a:xfrm>
          <a:prstGeom prst="rect">
            <a:avLst/>
          </a:prstGeom>
          <a:noFill/>
        </p:spPr>
        <p:txBody>
          <a:bodyPr wrap="square" rtlCol="0">
            <a:spAutoFit/>
          </a:bodyPr>
          <a:lstStyle/>
          <a:p>
            <a:r>
              <a:rPr lang="es-ES" sz="2800" b="1" dirty="0"/>
              <a:t>NOTA: </a:t>
            </a:r>
            <a:r>
              <a:rPr lang="es-ES" sz="2800" b="1" u="sng" dirty="0"/>
              <a:t>LOS DIAS DE CREDITO PARA EL PAGO, EMPEZARAN A CONTAR A PARTIR DE LA FECHA EN QUE SE INGRESE LA FACTURA AL PORTAL</a:t>
            </a:r>
            <a:r>
              <a:rPr lang="es-ES" sz="2800" b="1" dirty="0"/>
              <a:t>.  </a:t>
            </a:r>
            <a:endParaRPr lang="en-US" sz="2800" b="1" dirty="0"/>
          </a:p>
        </p:txBody>
      </p:sp>
    </p:spTree>
    <p:extLst>
      <p:ext uri="{BB962C8B-B14F-4D97-AF65-F5344CB8AC3E}">
        <p14:creationId xmlns:p14="http://schemas.microsoft.com/office/powerpoint/2010/main" val="288515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724596D-44CD-423C-84FB-9368468416E4}"/>
              </a:ext>
            </a:extLst>
          </p:cNvPr>
          <p:cNvSpPr txBox="1"/>
          <p:nvPr/>
        </p:nvSpPr>
        <p:spPr>
          <a:xfrm>
            <a:off x="613090" y="541115"/>
            <a:ext cx="6560289" cy="646331"/>
          </a:xfrm>
          <a:prstGeom prst="rect">
            <a:avLst/>
          </a:prstGeom>
          <a:noFill/>
        </p:spPr>
        <p:txBody>
          <a:bodyPr wrap="square" rtlCol="0">
            <a:spAutoFit/>
          </a:bodyPr>
          <a:lstStyle/>
          <a:p>
            <a:pPr algn="ctr"/>
            <a:r>
              <a:rPr lang="es-ES" sz="3600" dirty="0"/>
              <a:t>PAGO REALIZADO</a:t>
            </a:r>
            <a:endParaRPr lang="en-US" sz="3600" dirty="0"/>
          </a:p>
        </p:txBody>
      </p:sp>
      <p:pic>
        <p:nvPicPr>
          <p:cNvPr id="5" name="Imagen 4">
            <a:extLst>
              <a:ext uri="{FF2B5EF4-FFF2-40B4-BE49-F238E27FC236}">
                <a16:creationId xmlns:a16="http://schemas.microsoft.com/office/drawing/2014/main" id="{E302D2BE-D0C9-4D78-A671-CFF0C1129631}"/>
              </a:ext>
            </a:extLst>
          </p:cNvPr>
          <p:cNvPicPr>
            <a:picLocks noChangeAspect="1"/>
          </p:cNvPicPr>
          <p:nvPr/>
        </p:nvPicPr>
        <p:blipFill>
          <a:blip r:embed="rId2"/>
          <a:stretch>
            <a:fillRect/>
          </a:stretch>
        </p:blipFill>
        <p:spPr>
          <a:xfrm>
            <a:off x="7173379" y="1988303"/>
            <a:ext cx="2857950" cy="2085975"/>
          </a:xfrm>
          <a:prstGeom prst="rect">
            <a:avLst/>
          </a:prstGeom>
        </p:spPr>
      </p:pic>
      <p:sp>
        <p:nvSpPr>
          <p:cNvPr id="6" name="CuadroTexto 5">
            <a:extLst>
              <a:ext uri="{FF2B5EF4-FFF2-40B4-BE49-F238E27FC236}">
                <a16:creationId xmlns:a16="http://schemas.microsoft.com/office/drawing/2014/main" id="{C57EF7D6-3754-4A3C-BD49-C19491EF5794}"/>
              </a:ext>
            </a:extLst>
          </p:cNvPr>
          <p:cNvSpPr txBox="1"/>
          <p:nvPr/>
        </p:nvSpPr>
        <p:spPr>
          <a:xfrm>
            <a:off x="1757466" y="2292627"/>
            <a:ext cx="5181600" cy="1477328"/>
          </a:xfrm>
          <a:prstGeom prst="rect">
            <a:avLst/>
          </a:prstGeom>
          <a:noFill/>
        </p:spPr>
        <p:txBody>
          <a:bodyPr wrap="square" rtlCol="0">
            <a:spAutoFit/>
          </a:bodyPr>
          <a:lstStyle/>
          <a:p>
            <a:pPr algn="ctr"/>
            <a:r>
              <a:rPr lang="es-ES" dirty="0"/>
              <a:t>Cuando GRUPO VERSA genere un pago </a:t>
            </a:r>
            <a:r>
              <a:rPr lang="es-ES"/>
              <a:t>se verá</a:t>
            </a:r>
          </a:p>
          <a:p>
            <a:pPr algn="ctr"/>
            <a:r>
              <a:rPr lang="es-ES"/>
              <a:t> </a:t>
            </a:r>
            <a:r>
              <a:rPr lang="es-ES" dirty="0"/>
              <a:t>reflejado en el modulo de “PAGO REALIZADO”, por lo cual el proveedor en este momento tendrá que cargar el PDF y XML del complemento </a:t>
            </a:r>
          </a:p>
          <a:p>
            <a:pPr algn="ctr"/>
            <a:r>
              <a:rPr lang="es-ES" dirty="0"/>
              <a:t>de pago.</a:t>
            </a:r>
            <a:endParaRPr lang="en-US" dirty="0"/>
          </a:p>
        </p:txBody>
      </p:sp>
    </p:spTree>
    <p:extLst>
      <p:ext uri="{BB962C8B-B14F-4D97-AF65-F5344CB8AC3E}">
        <p14:creationId xmlns:p14="http://schemas.microsoft.com/office/powerpoint/2010/main" val="78050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9CAAB-D452-4159-A1E6-956019BA7F39}"/>
              </a:ext>
            </a:extLst>
          </p:cNvPr>
          <p:cNvSpPr>
            <a:spLocks noGrp="1"/>
          </p:cNvSpPr>
          <p:nvPr>
            <p:ph type="ctrTitle"/>
          </p:nvPr>
        </p:nvSpPr>
        <p:spPr>
          <a:xfrm>
            <a:off x="2411045" y="865163"/>
            <a:ext cx="8979198" cy="1023144"/>
          </a:xfrm>
        </p:spPr>
        <p:txBody>
          <a:bodyPr/>
          <a:lstStyle/>
          <a:p>
            <a:r>
              <a:rPr lang="es-ES" dirty="0"/>
              <a:t>COMPLEMENTO DE PAGO</a:t>
            </a:r>
            <a:endParaRPr lang="en-US" dirty="0"/>
          </a:p>
        </p:txBody>
      </p:sp>
      <p:sp>
        <p:nvSpPr>
          <p:cNvPr id="3" name="Subtítulo 2">
            <a:extLst>
              <a:ext uri="{FF2B5EF4-FFF2-40B4-BE49-F238E27FC236}">
                <a16:creationId xmlns:a16="http://schemas.microsoft.com/office/drawing/2014/main" id="{EC3DC816-C237-41E1-8360-80C8CBCB9EDE}"/>
              </a:ext>
            </a:extLst>
          </p:cNvPr>
          <p:cNvSpPr>
            <a:spLocks noGrp="1"/>
          </p:cNvSpPr>
          <p:nvPr>
            <p:ph type="subTitle" idx="1"/>
          </p:nvPr>
        </p:nvSpPr>
        <p:spPr>
          <a:xfrm>
            <a:off x="2411045" y="1888307"/>
            <a:ext cx="8979198" cy="2662794"/>
          </a:xfrm>
        </p:spPr>
        <p:txBody>
          <a:bodyPr>
            <a:normAutofit/>
          </a:bodyPr>
          <a:lstStyle/>
          <a:p>
            <a:pPr algn="just"/>
            <a:r>
              <a:rPr lang="es-ES" sz="2800" kern="0" spc="0" dirty="0">
                <a:solidFill>
                  <a:prstClr val="black"/>
                </a:solidFill>
              </a:rPr>
              <a:t>El PDF y XML del complemento de pago se cargara de manera similar que el PDF y XML de la factura. Solo que primero se tiene que dar clic en el icono del lápiz que aparece del lado derecho.</a:t>
            </a:r>
            <a:endParaRPr lang="en-US" sz="2800" dirty="0"/>
          </a:p>
        </p:txBody>
      </p:sp>
      <p:pic>
        <p:nvPicPr>
          <p:cNvPr id="4" name="Imagen 3">
            <a:extLst>
              <a:ext uri="{FF2B5EF4-FFF2-40B4-BE49-F238E27FC236}">
                <a16:creationId xmlns:a16="http://schemas.microsoft.com/office/drawing/2014/main" id="{EFA8D4A8-2328-4916-94FA-1AA1DF76A232}"/>
              </a:ext>
            </a:extLst>
          </p:cNvPr>
          <p:cNvPicPr>
            <a:picLocks noChangeAspect="1"/>
          </p:cNvPicPr>
          <p:nvPr/>
        </p:nvPicPr>
        <p:blipFill>
          <a:blip r:embed="rId2"/>
          <a:stretch>
            <a:fillRect/>
          </a:stretch>
        </p:blipFill>
        <p:spPr>
          <a:xfrm>
            <a:off x="265598" y="3530990"/>
            <a:ext cx="11660804" cy="1334075"/>
          </a:xfrm>
          <a:prstGeom prst="rect">
            <a:avLst/>
          </a:prstGeom>
        </p:spPr>
      </p:pic>
      <p:sp>
        <p:nvSpPr>
          <p:cNvPr id="5" name="Rectángulo 4">
            <a:extLst>
              <a:ext uri="{FF2B5EF4-FFF2-40B4-BE49-F238E27FC236}">
                <a16:creationId xmlns:a16="http://schemas.microsoft.com/office/drawing/2014/main" id="{50D71B9A-76C3-44C6-B42D-5CB8FF4ADA03}"/>
              </a:ext>
            </a:extLst>
          </p:cNvPr>
          <p:cNvSpPr/>
          <p:nvPr/>
        </p:nvSpPr>
        <p:spPr>
          <a:xfrm>
            <a:off x="1406769" y="4079631"/>
            <a:ext cx="2715065" cy="2110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ángulo 5">
            <a:extLst>
              <a:ext uri="{FF2B5EF4-FFF2-40B4-BE49-F238E27FC236}">
                <a16:creationId xmlns:a16="http://schemas.microsoft.com/office/drawing/2014/main" id="{3A3DF745-9945-4926-8DE4-8C35D69EFC1C}"/>
              </a:ext>
            </a:extLst>
          </p:cNvPr>
          <p:cNvSpPr/>
          <p:nvPr/>
        </p:nvSpPr>
        <p:spPr>
          <a:xfrm>
            <a:off x="1418492" y="4372708"/>
            <a:ext cx="2715065" cy="2110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ángulo 6">
            <a:extLst>
              <a:ext uri="{FF2B5EF4-FFF2-40B4-BE49-F238E27FC236}">
                <a16:creationId xmlns:a16="http://schemas.microsoft.com/office/drawing/2014/main" id="{48A4651F-9B9D-405A-AD1F-3DBD8881F607}"/>
              </a:ext>
            </a:extLst>
          </p:cNvPr>
          <p:cNvSpPr/>
          <p:nvPr/>
        </p:nvSpPr>
        <p:spPr>
          <a:xfrm>
            <a:off x="6712635" y="4092519"/>
            <a:ext cx="3781863" cy="1981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ángulo 7">
            <a:extLst>
              <a:ext uri="{FF2B5EF4-FFF2-40B4-BE49-F238E27FC236}">
                <a16:creationId xmlns:a16="http://schemas.microsoft.com/office/drawing/2014/main" id="{3BFC69D7-99F2-4ABA-A3BF-B179AC1323DA}"/>
              </a:ext>
            </a:extLst>
          </p:cNvPr>
          <p:cNvSpPr/>
          <p:nvPr/>
        </p:nvSpPr>
        <p:spPr>
          <a:xfrm>
            <a:off x="6521687" y="4353658"/>
            <a:ext cx="3972811" cy="1974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Elipse 8">
            <a:extLst>
              <a:ext uri="{FF2B5EF4-FFF2-40B4-BE49-F238E27FC236}">
                <a16:creationId xmlns:a16="http://schemas.microsoft.com/office/drawing/2014/main" id="{1A0D544A-9A98-4FFE-85F7-9796BFF5A7BE}"/>
              </a:ext>
            </a:extLst>
          </p:cNvPr>
          <p:cNvSpPr/>
          <p:nvPr/>
        </p:nvSpPr>
        <p:spPr>
          <a:xfrm>
            <a:off x="11493304" y="3967089"/>
            <a:ext cx="404962" cy="4056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02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D055550-052B-43DA-AB3A-8935EE49D70E}"/>
              </a:ext>
            </a:extLst>
          </p:cNvPr>
          <p:cNvSpPr/>
          <p:nvPr/>
        </p:nvSpPr>
        <p:spPr>
          <a:xfrm flipV="1">
            <a:off x="3108962" y="1157106"/>
            <a:ext cx="1688124" cy="285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2DC62E4A-4AAF-44FE-8BBF-BCB26B7E11C1}"/>
              </a:ext>
            </a:extLst>
          </p:cNvPr>
          <p:cNvSpPr/>
          <p:nvPr/>
        </p:nvSpPr>
        <p:spPr>
          <a:xfrm flipV="1">
            <a:off x="3106612" y="1492388"/>
            <a:ext cx="1688124" cy="285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A08B04F0-D285-421A-A858-05AE98253E7B}"/>
              </a:ext>
            </a:extLst>
          </p:cNvPr>
          <p:cNvSpPr/>
          <p:nvPr/>
        </p:nvSpPr>
        <p:spPr>
          <a:xfrm flipV="1">
            <a:off x="3090197" y="1813598"/>
            <a:ext cx="1688124" cy="285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id="{6C032213-439E-480B-8EE1-3AE36BC059DD}"/>
              </a:ext>
            </a:extLst>
          </p:cNvPr>
          <p:cNvSpPr txBox="1"/>
          <p:nvPr/>
        </p:nvSpPr>
        <p:spPr>
          <a:xfrm>
            <a:off x="1902651" y="3781297"/>
            <a:ext cx="9866674" cy="286232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kern="0" dirty="0">
                <a:solidFill>
                  <a:prstClr val="black"/>
                </a:solidFill>
              </a:rPr>
              <a:t>Cuando se despliegue la información del pago, se le da clic en el botón de adjuntar y se carga los documentos del complemento de pago, de la misma manera que las facturas. </a:t>
            </a:r>
            <a:endParaRPr kumimoji="0" lang="es-ES" sz="1800" b="0"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black"/>
                </a:solidFill>
                <a:effectLst/>
                <a:uLnTx/>
                <a:uFillTx/>
              </a:rPr>
              <a:t>NOTA: El proveedor cuenta con 3 días hábiles después de que se genero el pago, para poder cargar el PDF y XML del complemento de pago sin tener complicación alguna. Al </a:t>
            </a:r>
            <a:r>
              <a:rPr lang="es-ES" b="1" kern="0" dirty="0">
                <a:solidFill>
                  <a:prstClr val="black"/>
                </a:solidFill>
              </a:rPr>
              <a:t>cuarto</a:t>
            </a:r>
            <a:r>
              <a:rPr kumimoji="0" lang="es-ES" sz="1800" b="1" i="0" u="none" strike="noStrike" kern="0" cap="none" spc="0" normalizeH="0" baseline="0" noProof="0" dirty="0">
                <a:ln>
                  <a:noFill/>
                </a:ln>
                <a:solidFill>
                  <a:prstClr val="black"/>
                </a:solidFill>
                <a:effectLst/>
                <a:uLnTx/>
                <a:uFillTx/>
              </a:rPr>
              <a:t> día hábil si aun no se ha cargado el PDF y XML del complemento, el modulo de “RECEPCION OC” no se activara al encargado de recepción de mercancía por lo cual  en próximas recepciones de material no se podrá generar entrada al sistema por lo cual no se podrán programar para pagos mas facturas.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black"/>
                </a:solidFill>
                <a:effectLst/>
                <a:uLnTx/>
                <a:uFillTx/>
              </a:rPr>
              <a:t>Si se incurre en esta situación solo es necesario ingresar el PDF y XML del complemento pendiente para que se active el modulo de RECEPCION OC”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pic>
        <p:nvPicPr>
          <p:cNvPr id="12" name="Imagen 11">
            <a:extLst>
              <a:ext uri="{FF2B5EF4-FFF2-40B4-BE49-F238E27FC236}">
                <a16:creationId xmlns:a16="http://schemas.microsoft.com/office/drawing/2014/main" id="{AB37D1C7-33C9-4B2B-A8C7-416AF29F85A8}"/>
              </a:ext>
            </a:extLst>
          </p:cNvPr>
          <p:cNvPicPr>
            <a:picLocks noChangeAspect="1"/>
          </p:cNvPicPr>
          <p:nvPr/>
        </p:nvPicPr>
        <p:blipFill>
          <a:blip r:embed="rId2"/>
          <a:stretch>
            <a:fillRect/>
          </a:stretch>
        </p:blipFill>
        <p:spPr>
          <a:xfrm>
            <a:off x="2077547" y="645663"/>
            <a:ext cx="8645624" cy="2585323"/>
          </a:xfrm>
          <a:prstGeom prst="rect">
            <a:avLst/>
          </a:prstGeom>
        </p:spPr>
      </p:pic>
      <p:sp>
        <p:nvSpPr>
          <p:cNvPr id="13" name="Elipse 12">
            <a:extLst>
              <a:ext uri="{FF2B5EF4-FFF2-40B4-BE49-F238E27FC236}">
                <a16:creationId xmlns:a16="http://schemas.microsoft.com/office/drawing/2014/main" id="{11F53332-EA8D-4D03-AB9D-E62DA709FBF4}"/>
              </a:ext>
            </a:extLst>
          </p:cNvPr>
          <p:cNvSpPr/>
          <p:nvPr/>
        </p:nvSpPr>
        <p:spPr>
          <a:xfrm>
            <a:off x="9181506" y="1238818"/>
            <a:ext cx="1688124" cy="6564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63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39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89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7874A-AD04-8C43-AA3D-696374EEBA8C}"/>
              </a:ext>
            </a:extLst>
          </p:cNvPr>
          <p:cNvSpPr>
            <a:spLocks noGrp="1"/>
          </p:cNvSpPr>
          <p:nvPr>
            <p:ph type="ctrTitle"/>
          </p:nvPr>
        </p:nvSpPr>
        <p:spPr>
          <a:xfrm>
            <a:off x="6887359" y="1256331"/>
            <a:ext cx="5044162" cy="1023144"/>
          </a:xfrm>
        </p:spPr>
        <p:txBody>
          <a:bodyPr>
            <a:noAutofit/>
          </a:bodyPr>
          <a:lstStyle/>
          <a:p>
            <a:pPr algn="ctr"/>
            <a:r>
              <a:rPr lang="es-MX" sz="4000" dirty="0"/>
              <a:t>	PORTAL DE PROVEEDORES</a:t>
            </a:r>
          </a:p>
        </p:txBody>
      </p:sp>
      <p:sp>
        <p:nvSpPr>
          <p:cNvPr id="3" name="Subtítulo 2">
            <a:extLst>
              <a:ext uri="{FF2B5EF4-FFF2-40B4-BE49-F238E27FC236}">
                <a16:creationId xmlns:a16="http://schemas.microsoft.com/office/drawing/2014/main" id="{74176D6D-AEE9-604E-904F-B4A7B6E979F6}"/>
              </a:ext>
            </a:extLst>
          </p:cNvPr>
          <p:cNvSpPr>
            <a:spLocks noGrp="1"/>
          </p:cNvSpPr>
          <p:nvPr>
            <p:ph type="subTitle" idx="1"/>
          </p:nvPr>
        </p:nvSpPr>
        <p:spPr>
          <a:xfrm>
            <a:off x="6887359" y="2482438"/>
            <a:ext cx="5044162" cy="3946497"/>
          </a:xfrm>
        </p:spPr>
        <p:txBody>
          <a:bodyPr>
            <a:normAutofit/>
          </a:bodyPr>
          <a:lstStyle/>
          <a:p>
            <a:pPr algn="just"/>
            <a:r>
              <a:rPr lang="es-MX" sz="3600" dirty="0"/>
              <a:t>ESTE PORTAL SE CREO CON LA FINALIDAD DE TENER UN MAYOR CONTROL Y GENERAR UN PROCESO MAS EFICIENTE Y EFECTIVO PARA NUESTRAS EMPRESAS</a:t>
            </a:r>
          </a:p>
          <a:p>
            <a:endParaRPr lang="es-MX" dirty="0"/>
          </a:p>
        </p:txBody>
      </p:sp>
    </p:spTree>
    <p:extLst>
      <p:ext uri="{BB962C8B-B14F-4D97-AF65-F5344CB8AC3E}">
        <p14:creationId xmlns:p14="http://schemas.microsoft.com/office/powerpoint/2010/main" val="56117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PANTALLA DE LOGIN</a:t>
            </a:r>
          </a:p>
        </p:txBody>
      </p:sp>
      <p:pic>
        <p:nvPicPr>
          <p:cNvPr id="4" name="Marcador de contenido 3"/>
          <p:cNvPicPr>
            <a:picLocks noGrp="1"/>
          </p:cNvPicPr>
          <p:nvPr>
            <p:ph idx="1"/>
          </p:nvPr>
        </p:nvPicPr>
        <p:blipFill>
          <a:blip r:embed="rId2"/>
          <a:stretch>
            <a:fillRect/>
          </a:stretch>
        </p:blipFill>
        <p:spPr>
          <a:xfrm>
            <a:off x="1083238" y="1481069"/>
            <a:ext cx="6473941" cy="4351338"/>
          </a:xfrm>
          <a:prstGeom prst="rect">
            <a:avLst/>
          </a:prstGeom>
        </p:spPr>
      </p:pic>
      <p:sp>
        <p:nvSpPr>
          <p:cNvPr id="5" name="CuadroTexto 4">
            <a:extLst>
              <a:ext uri="{FF2B5EF4-FFF2-40B4-BE49-F238E27FC236}">
                <a16:creationId xmlns:a16="http://schemas.microsoft.com/office/drawing/2014/main" id="{F44E8450-66D8-4136-ACC0-D0CF652145EC}"/>
              </a:ext>
            </a:extLst>
          </p:cNvPr>
          <p:cNvSpPr txBox="1"/>
          <p:nvPr/>
        </p:nvSpPr>
        <p:spPr>
          <a:xfrm>
            <a:off x="8150087" y="2548742"/>
            <a:ext cx="3087756" cy="2215991"/>
          </a:xfrm>
          <a:prstGeom prst="rect">
            <a:avLst/>
          </a:prstGeom>
          <a:noFill/>
        </p:spPr>
        <p:txBody>
          <a:bodyPr wrap="square" rtlCol="0">
            <a:spAutoFit/>
          </a:bodyPr>
          <a:lstStyle/>
          <a:p>
            <a:pPr algn="just"/>
            <a:r>
              <a:rPr lang="es-ES" dirty="0"/>
              <a:t>EN ESTA PANTALLA EL </a:t>
            </a:r>
            <a:r>
              <a:rPr lang="es-ES" sz="2000" b="1" dirty="0"/>
              <a:t>PROVEEDOR</a:t>
            </a:r>
            <a:r>
              <a:rPr lang="es-ES" dirty="0"/>
              <a:t> TENDRA QUE </a:t>
            </a:r>
            <a:r>
              <a:rPr lang="es-ES" sz="2000" b="1" dirty="0"/>
              <a:t>INGRESAR</a:t>
            </a:r>
            <a:r>
              <a:rPr lang="es-ES" dirty="0"/>
              <a:t> CON EL </a:t>
            </a:r>
            <a:r>
              <a:rPr lang="es-ES" sz="2000" b="1" dirty="0"/>
              <a:t>USUARIO Y LA CONTRASEÑA</a:t>
            </a:r>
            <a:r>
              <a:rPr lang="es-ES" dirty="0"/>
              <a:t> </a:t>
            </a:r>
            <a:r>
              <a:rPr lang="es-ES" sz="2000" b="1" dirty="0"/>
              <a:t>PROPORCIONADA</a:t>
            </a:r>
            <a:r>
              <a:rPr lang="es-ES" dirty="0"/>
              <a:t> </a:t>
            </a:r>
            <a:r>
              <a:rPr lang="es-ES" sz="2000" b="1" dirty="0"/>
              <a:t>POR GRUPO VERSA</a:t>
            </a:r>
          </a:p>
          <a:p>
            <a:pPr algn="just"/>
            <a:endParaRPr lang="en-US" dirty="0"/>
          </a:p>
        </p:txBody>
      </p:sp>
    </p:spTree>
    <p:extLst>
      <p:ext uri="{BB962C8B-B14F-4D97-AF65-F5344CB8AC3E}">
        <p14:creationId xmlns:p14="http://schemas.microsoft.com/office/powerpoint/2010/main" val="393057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8427DE3-6F44-4357-908C-5FC0D8DF6458}"/>
              </a:ext>
            </a:extLst>
          </p:cNvPr>
          <p:cNvSpPr/>
          <p:nvPr/>
        </p:nvSpPr>
        <p:spPr>
          <a:xfrm>
            <a:off x="3380505" y="477729"/>
            <a:ext cx="3987374" cy="646331"/>
          </a:xfrm>
          <a:prstGeom prst="rect">
            <a:avLst/>
          </a:prstGeom>
        </p:spPr>
        <p:txBody>
          <a:bodyPr wrap="none">
            <a:spAutoFit/>
          </a:bodyPr>
          <a:lstStyle/>
          <a:p>
            <a:r>
              <a:rPr lang="es-MX" sz="3600" dirty="0"/>
              <a:t>PANTALLA DE INICIO</a:t>
            </a:r>
            <a:endParaRPr lang="en-US" sz="3600" dirty="0"/>
          </a:p>
        </p:txBody>
      </p:sp>
      <p:grpSp>
        <p:nvGrpSpPr>
          <p:cNvPr id="6" name="Grupo 5">
            <a:extLst>
              <a:ext uri="{FF2B5EF4-FFF2-40B4-BE49-F238E27FC236}">
                <a16:creationId xmlns:a16="http://schemas.microsoft.com/office/drawing/2014/main" id="{F904AC5C-07ED-42FD-9449-835AA817A682}"/>
              </a:ext>
            </a:extLst>
          </p:cNvPr>
          <p:cNvGrpSpPr/>
          <p:nvPr/>
        </p:nvGrpSpPr>
        <p:grpSpPr>
          <a:xfrm>
            <a:off x="1505243" y="1499157"/>
            <a:ext cx="10686757" cy="2622677"/>
            <a:chOff x="627704" y="2455503"/>
            <a:chExt cx="10689501" cy="2878048"/>
          </a:xfrm>
        </p:grpSpPr>
        <p:sp>
          <p:nvSpPr>
            <p:cNvPr id="7" name="Llamada rectangular redondeada 4">
              <a:extLst>
                <a:ext uri="{FF2B5EF4-FFF2-40B4-BE49-F238E27FC236}">
                  <a16:creationId xmlns:a16="http://schemas.microsoft.com/office/drawing/2014/main" id="{E4B959E6-E49F-4C7F-B83D-6BD9B4DA2E4E}"/>
                </a:ext>
              </a:extLst>
            </p:cNvPr>
            <p:cNvSpPr/>
            <p:nvPr/>
          </p:nvSpPr>
          <p:spPr>
            <a:xfrm>
              <a:off x="4233789" y="3524449"/>
              <a:ext cx="914400" cy="612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2959662E-8551-4686-BAA7-ED3A2FCEBB7D}"/>
                </a:ext>
              </a:extLst>
            </p:cNvPr>
            <p:cNvPicPr>
              <a:picLocks noChangeAspect="1"/>
            </p:cNvPicPr>
            <p:nvPr/>
          </p:nvPicPr>
          <p:blipFill>
            <a:blip r:embed="rId2"/>
            <a:stretch>
              <a:fillRect/>
            </a:stretch>
          </p:blipFill>
          <p:spPr>
            <a:xfrm>
              <a:off x="627704" y="2455503"/>
              <a:ext cx="10689501" cy="2878048"/>
            </a:xfrm>
            <a:prstGeom prst="rect">
              <a:avLst/>
            </a:prstGeom>
          </p:spPr>
        </p:pic>
        <p:sp>
          <p:nvSpPr>
            <p:cNvPr id="9" name="Llamada rectangular redondeada 7">
              <a:extLst>
                <a:ext uri="{FF2B5EF4-FFF2-40B4-BE49-F238E27FC236}">
                  <a16:creationId xmlns:a16="http://schemas.microsoft.com/office/drawing/2014/main" id="{1AF7BE46-AC70-4E78-B47C-200D174A4264}"/>
                </a:ext>
              </a:extLst>
            </p:cNvPr>
            <p:cNvSpPr/>
            <p:nvPr/>
          </p:nvSpPr>
          <p:spPr>
            <a:xfrm>
              <a:off x="2726961" y="2597171"/>
              <a:ext cx="2137893" cy="618186"/>
            </a:xfrm>
            <a:prstGeom prst="wedgeRoundRectCallout">
              <a:avLst>
                <a:gd name="adj1" fmla="val -76984"/>
                <a:gd name="adj2" fmla="val 11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ACCESAR </a:t>
              </a:r>
            </a:p>
          </p:txBody>
        </p:sp>
        <p:sp>
          <p:nvSpPr>
            <p:cNvPr id="10" name="Rectángulo 9">
              <a:extLst>
                <a:ext uri="{FF2B5EF4-FFF2-40B4-BE49-F238E27FC236}">
                  <a16:creationId xmlns:a16="http://schemas.microsoft.com/office/drawing/2014/main" id="{3F28E16D-05A9-4726-BCA8-6E138AFBE09B}"/>
                </a:ext>
              </a:extLst>
            </p:cNvPr>
            <p:cNvSpPr/>
            <p:nvPr/>
          </p:nvSpPr>
          <p:spPr>
            <a:xfrm>
              <a:off x="4935291" y="3059668"/>
              <a:ext cx="184731" cy="646331"/>
            </a:xfrm>
            <a:prstGeom prst="rect">
              <a:avLst/>
            </a:prstGeom>
          </p:spPr>
          <p:txBody>
            <a:bodyPr wrap="none">
              <a:spAutoFit/>
            </a:bodyPr>
            <a:lstStyle/>
            <a:p>
              <a:endParaRPr lang="es-MX" dirty="0"/>
            </a:p>
            <a:p>
              <a:endParaRPr lang="en-US" dirty="0"/>
            </a:p>
          </p:txBody>
        </p:sp>
      </p:grpSp>
    </p:spTree>
    <p:extLst>
      <p:ext uri="{BB962C8B-B14F-4D97-AF65-F5344CB8AC3E}">
        <p14:creationId xmlns:p14="http://schemas.microsoft.com/office/powerpoint/2010/main" val="243983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FAE8130-658B-47CA-BE41-E0A9FBD67B30}"/>
              </a:ext>
            </a:extLst>
          </p:cNvPr>
          <p:cNvPicPr>
            <a:picLocks noChangeAspect="1"/>
          </p:cNvPicPr>
          <p:nvPr/>
        </p:nvPicPr>
        <p:blipFill>
          <a:blip r:embed="rId2"/>
          <a:stretch>
            <a:fillRect/>
          </a:stretch>
        </p:blipFill>
        <p:spPr>
          <a:xfrm>
            <a:off x="1927088" y="1059902"/>
            <a:ext cx="9093084" cy="3102981"/>
          </a:xfrm>
          <a:prstGeom prst="rect">
            <a:avLst/>
          </a:prstGeom>
        </p:spPr>
      </p:pic>
      <p:sp>
        <p:nvSpPr>
          <p:cNvPr id="5" name="Llamada rectangular redondeada 4">
            <a:extLst>
              <a:ext uri="{FF2B5EF4-FFF2-40B4-BE49-F238E27FC236}">
                <a16:creationId xmlns:a16="http://schemas.microsoft.com/office/drawing/2014/main" id="{1A58CE21-07CA-4758-96AC-68ACCF9BBEE5}"/>
              </a:ext>
            </a:extLst>
          </p:cNvPr>
          <p:cNvSpPr/>
          <p:nvPr/>
        </p:nvSpPr>
        <p:spPr>
          <a:xfrm>
            <a:off x="3424643" y="1548561"/>
            <a:ext cx="1493950" cy="553791"/>
          </a:xfrm>
          <a:prstGeom prst="wedgeRoundRectCallout">
            <a:avLst>
              <a:gd name="adj1" fmla="val -37851"/>
              <a:gd name="adj2" fmla="val 18234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100" dirty="0"/>
              <a:t>ORDENES DE COMPRA PENDIENTES</a:t>
            </a:r>
          </a:p>
        </p:txBody>
      </p:sp>
      <p:sp>
        <p:nvSpPr>
          <p:cNvPr id="6" name="Llamada rectangular redondeada 5">
            <a:extLst>
              <a:ext uri="{FF2B5EF4-FFF2-40B4-BE49-F238E27FC236}">
                <a16:creationId xmlns:a16="http://schemas.microsoft.com/office/drawing/2014/main" id="{B3C5CD20-18E0-48FB-896A-7C1A10C127C9}"/>
              </a:ext>
            </a:extLst>
          </p:cNvPr>
          <p:cNvSpPr/>
          <p:nvPr/>
        </p:nvSpPr>
        <p:spPr>
          <a:xfrm>
            <a:off x="5160782" y="1404253"/>
            <a:ext cx="1661375" cy="659807"/>
          </a:xfrm>
          <a:prstGeom prst="wedgeRoundRectCallout">
            <a:avLst>
              <a:gd name="adj1" fmla="val -46759"/>
              <a:gd name="adj2" fmla="val 16130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sz="1100" dirty="0"/>
          </a:p>
          <a:p>
            <a:pPr algn="ctr"/>
            <a:r>
              <a:rPr lang="es-MX" sz="1100" dirty="0"/>
              <a:t>RECEPCION DE MERCANCIA O SERVICIO</a:t>
            </a:r>
          </a:p>
          <a:p>
            <a:pPr algn="ctr"/>
            <a:endParaRPr lang="es-MX" dirty="0"/>
          </a:p>
        </p:txBody>
      </p:sp>
      <p:sp>
        <p:nvSpPr>
          <p:cNvPr id="7" name="Llamada rectangular redondeada 9">
            <a:extLst>
              <a:ext uri="{FF2B5EF4-FFF2-40B4-BE49-F238E27FC236}">
                <a16:creationId xmlns:a16="http://schemas.microsoft.com/office/drawing/2014/main" id="{DDF5A2C5-9A4E-44BB-B155-11FD501A994F}"/>
              </a:ext>
            </a:extLst>
          </p:cNvPr>
          <p:cNvSpPr/>
          <p:nvPr/>
        </p:nvSpPr>
        <p:spPr>
          <a:xfrm>
            <a:off x="6927808" y="1548561"/>
            <a:ext cx="1661375" cy="553791"/>
          </a:xfrm>
          <a:prstGeom prst="wedgeRoundRectCallout">
            <a:avLst>
              <a:gd name="adj1" fmla="val -46759"/>
              <a:gd name="adj2" fmla="val 16130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sz="1100" dirty="0"/>
          </a:p>
          <a:p>
            <a:pPr algn="ctr"/>
            <a:r>
              <a:rPr lang="es-MX" sz="1100" dirty="0"/>
              <a:t>FACTURAS PENDIENTES DE PAGO</a:t>
            </a:r>
          </a:p>
          <a:p>
            <a:pPr algn="ctr"/>
            <a:endParaRPr lang="es-MX" dirty="0"/>
          </a:p>
        </p:txBody>
      </p:sp>
      <p:sp>
        <p:nvSpPr>
          <p:cNvPr id="8" name="Llamada rectangular redondeada 11">
            <a:extLst>
              <a:ext uri="{FF2B5EF4-FFF2-40B4-BE49-F238E27FC236}">
                <a16:creationId xmlns:a16="http://schemas.microsoft.com/office/drawing/2014/main" id="{C252BA04-96E2-42BB-A021-5418A1AD6A3D}"/>
              </a:ext>
            </a:extLst>
          </p:cNvPr>
          <p:cNvSpPr/>
          <p:nvPr/>
        </p:nvSpPr>
        <p:spPr>
          <a:xfrm>
            <a:off x="8800485" y="1533579"/>
            <a:ext cx="1661375" cy="553791"/>
          </a:xfrm>
          <a:prstGeom prst="wedgeRoundRectCallout">
            <a:avLst>
              <a:gd name="adj1" fmla="val -46759"/>
              <a:gd name="adj2" fmla="val 16130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100" dirty="0"/>
              <a:t>COMPLEMENTO DE PAGO PENDIENTE DE ENVIO</a:t>
            </a:r>
          </a:p>
        </p:txBody>
      </p:sp>
      <p:sp>
        <p:nvSpPr>
          <p:cNvPr id="9" name="Rectángulo 8">
            <a:extLst>
              <a:ext uri="{FF2B5EF4-FFF2-40B4-BE49-F238E27FC236}">
                <a16:creationId xmlns:a16="http://schemas.microsoft.com/office/drawing/2014/main" id="{A8D31A4A-F552-47A7-A8B3-2F1708193051}"/>
              </a:ext>
            </a:extLst>
          </p:cNvPr>
          <p:cNvSpPr/>
          <p:nvPr/>
        </p:nvSpPr>
        <p:spPr>
          <a:xfrm>
            <a:off x="898552" y="4345818"/>
            <a:ext cx="9956180" cy="2462213"/>
          </a:xfrm>
          <a:prstGeom prst="rect">
            <a:avLst/>
          </a:prstGeom>
        </p:spPr>
        <p:txBody>
          <a:bodyPr wrap="square">
            <a:spAutoFit/>
          </a:bodyPr>
          <a:lstStyle/>
          <a:p>
            <a:pPr algn="just"/>
            <a:r>
              <a:rPr lang="es-ES" dirty="0"/>
              <a:t>El </a:t>
            </a:r>
            <a:r>
              <a:rPr lang="es-ES" sz="2000" b="1" dirty="0"/>
              <a:t>proceso</a:t>
            </a:r>
            <a:r>
              <a:rPr lang="es-ES" dirty="0"/>
              <a:t> se determina por los </a:t>
            </a:r>
            <a:r>
              <a:rPr lang="es-ES" sz="2000" b="1" dirty="0"/>
              <a:t>4 módulos </a:t>
            </a:r>
            <a:r>
              <a:rPr lang="es-ES" dirty="0"/>
              <a:t>que se observan en la parte superior:</a:t>
            </a:r>
          </a:p>
          <a:p>
            <a:pPr algn="just"/>
            <a:r>
              <a:rPr lang="es-ES" sz="2000" b="1" dirty="0"/>
              <a:t>ORDEN DE COMPRA: </a:t>
            </a:r>
            <a:r>
              <a:rPr lang="es-ES" dirty="0"/>
              <a:t>En este modulo podrán observar las </a:t>
            </a:r>
            <a:r>
              <a:rPr lang="es-ES" b="1" dirty="0"/>
              <a:t>ordenes de compra liberadas</a:t>
            </a:r>
            <a:r>
              <a:rPr lang="es-ES" dirty="0"/>
              <a:t> para poder ser surtidas</a:t>
            </a:r>
          </a:p>
          <a:p>
            <a:pPr algn="just"/>
            <a:r>
              <a:rPr lang="es-ES" sz="2000" b="1" dirty="0"/>
              <a:t>RECEPCION OC: </a:t>
            </a:r>
            <a:r>
              <a:rPr lang="es-ES" dirty="0"/>
              <a:t>Mostrara las OC de las cuales ya se les dio entrada en grupo versa(al momento de la recepción de la mercancía). El </a:t>
            </a:r>
            <a:r>
              <a:rPr lang="es-ES" b="1" dirty="0"/>
              <a:t>proveedor cargara PDF y XML</a:t>
            </a:r>
            <a:r>
              <a:rPr lang="es-ES" dirty="0"/>
              <a:t> para tramitar el pago</a:t>
            </a:r>
          </a:p>
          <a:p>
            <a:pPr algn="just"/>
            <a:r>
              <a:rPr lang="es-ES" sz="2000" b="1" dirty="0"/>
              <a:t>PAGO PROGRAMADO: </a:t>
            </a:r>
            <a:r>
              <a:rPr lang="es-ES" dirty="0"/>
              <a:t>Se podrán visualizar las </a:t>
            </a:r>
            <a:r>
              <a:rPr lang="es-ES" b="1" dirty="0"/>
              <a:t>facturas</a:t>
            </a:r>
            <a:r>
              <a:rPr lang="es-ES" dirty="0"/>
              <a:t> que se </a:t>
            </a:r>
            <a:r>
              <a:rPr lang="es-ES" b="1" dirty="0"/>
              <a:t>contemplan para pago </a:t>
            </a:r>
            <a:r>
              <a:rPr lang="es-ES" dirty="0"/>
              <a:t>(pago acorde a días de crédito y fechas de pago de la empresa)</a:t>
            </a:r>
          </a:p>
          <a:p>
            <a:pPr algn="just"/>
            <a:r>
              <a:rPr lang="es-ES" sz="2000" b="1" dirty="0"/>
              <a:t>PAGO REALIZADO: </a:t>
            </a:r>
            <a:r>
              <a:rPr lang="es-ES" dirty="0"/>
              <a:t>El </a:t>
            </a:r>
            <a:r>
              <a:rPr lang="es-ES" b="1" dirty="0"/>
              <a:t>proveedor cargara el PDF y XML </a:t>
            </a:r>
            <a:r>
              <a:rPr lang="es-ES" dirty="0"/>
              <a:t>del </a:t>
            </a:r>
            <a:r>
              <a:rPr lang="es-ES" b="1" dirty="0"/>
              <a:t>complemento de pago </a:t>
            </a:r>
            <a:r>
              <a:rPr lang="es-ES" dirty="0"/>
              <a:t>realizado.</a:t>
            </a:r>
          </a:p>
        </p:txBody>
      </p:sp>
    </p:spTree>
    <p:extLst>
      <p:ext uri="{BB962C8B-B14F-4D97-AF65-F5344CB8AC3E}">
        <p14:creationId xmlns:p14="http://schemas.microsoft.com/office/powerpoint/2010/main" val="295986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B11E4BA-E8E2-44EA-B95E-95BEBF3B41C1}"/>
              </a:ext>
            </a:extLst>
          </p:cNvPr>
          <p:cNvSpPr>
            <a:spLocks noGrp="1"/>
          </p:cNvSpPr>
          <p:nvPr>
            <p:ph type="title"/>
          </p:nvPr>
        </p:nvSpPr>
        <p:spPr>
          <a:xfrm>
            <a:off x="294249" y="409427"/>
            <a:ext cx="10515600" cy="631065"/>
          </a:xfrm>
        </p:spPr>
        <p:txBody>
          <a:bodyPr>
            <a:normAutofit/>
          </a:bodyPr>
          <a:lstStyle/>
          <a:p>
            <a:pPr algn="ctr"/>
            <a:r>
              <a:rPr lang="es-MX" sz="3200" b="1" dirty="0"/>
              <a:t>ORDEN DE COMPRA</a:t>
            </a:r>
          </a:p>
        </p:txBody>
      </p:sp>
      <p:pic>
        <p:nvPicPr>
          <p:cNvPr id="5" name="Marcador de contenido 3">
            <a:extLst>
              <a:ext uri="{FF2B5EF4-FFF2-40B4-BE49-F238E27FC236}">
                <a16:creationId xmlns:a16="http://schemas.microsoft.com/office/drawing/2014/main" id="{E56826AE-F182-4528-B9E5-3E3528FD1833}"/>
              </a:ext>
            </a:extLst>
          </p:cNvPr>
          <p:cNvPicPr>
            <a:picLocks noGrp="1" noChangeAspect="1"/>
          </p:cNvPicPr>
          <p:nvPr>
            <p:ph idx="1"/>
          </p:nvPr>
        </p:nvPicPr>
        <p:blipFill>
          <a:blip r:embed="rId2"/>
          <a:stretch>
            <a:fillRect/>
          </a:stretch>
        </p:blipFill>
        <p:spPr>
          <a:xfrm>
            <a:off x="402335" y="996190"/>
            <a:ext cx="9935555" cy="4351338"/>
          </a:xfrm>
          <a:prstGeom prst="rect">
            <a:avLst/>
          </a:prstGeom>
        </p:spPr>
      </p:pic>
      <p:sp>
        <p:nvSpPr>
          <p:cNvPr id="6" name="Llamada rectangular redondeada 4">
            <a:extLst>
              <a:ext uri="{FF2B5EF4-FFF2-40B4-BE49-F238E27FC236}">
                <a16:creationId xmlns:a16="http://schemas.microsoft.com/office/drawing/2014/main" id="{26D55199-50D5-4C41-A79A-C1E8A6430F06}"/>
              </a:ext>
            </a:extLst>
          </p:cNvPr>
          <p:cNvSpPr/>
          <p:nvPr/>
        </p:nvSpPr>
        <p:spPr>
          <a:xfrm>
            <a:off x="9122829" y="2540794"/>
            <a:ext cx="1519707" cy="631065"/>
          </a:xfrm>
          <a:prstGeom prst="wedgeRoundRectCallout">
            <a:avLst>
              <a:gd name="adj1" fmla="val -69105"/>
              <a:gd name="adj2" fmla="val 883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INFORMACION ADICIONAL</a:t>
            </a:r>
          </a:p>
        </p:txBody>
      </p:sp>
      <p:sp>
        <p:nvSpPr>
          <p:cNvPr id="7" name="Llamada rectangular redondeada 5">
            <a:extLst>
              <a:ext uri="{FF2B5EF4-FFF2-40B4-BE49-F238E27FC236}">
                <a16:creationId xmlns:a16="http://schemas.microsoft.com/office/drawing/2014/main" id="{1C9545E9-35A9-4DE1-8607-936C094892B7}"/>
              </a:ext>
            </a:extLst>
          </p:cNvPr>
          <p:cNvSpPr/>
          <p:nvPr/>
        </p:nvSpPr>
        <p:spPr>
          <a:xfrm>
            <a:off x="2298853" y="1829135"/>
            <a:ext cx="1442434" cy="502276"/>
          </a:xfrm>
          <a:prstGeom prst="wedgeRoundRectCallout">
            <a:avLst>
              <a:gd name="adj1" fmla="val -82371"/>
              <a:gd name="adj2" fmla="val 2053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No. DE OC</a:t>
            </a:r>
          </a:p>
        </p:txBody>
      </p:sp>
      <p:sp>
        <p:nvSpPr>
          <p:cNvPr id="8" name="Rectángulo 7">
            <a:extLst>
              <a:ext uri="{FF2B5EF4-FFF2-40B4-BE49-F238E27FC236}">
                <a16:creationId xmlns:a16="http://schemas.microsoft.com/office/drawing/2014/main" id="{BA00852B-19AF-4957-AFAC-FFB1178E7D85}"/>
              </a:ext>
            </a:extLst>
          </p:cNvPr>
          <p:cNvSpPr/>
          <p:nvPr/>
        </p:nvSpPr>
        <p:spPr>
          <a:xfrm>
            <a:off x="2063931" y="3429000"/>
            <a:ext cx="1262743" cy="28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02C35B21-224A-47F9-90B4-9B59B03B19DD}"/>
              </a:ext>
            </a:extLst>
          </p:cNvPr>
          <p:cNvSpPr/>
          <p:nvPr/>
        </p:nvSpPr>
        <p:spPr>
          <a:xfrm>
            <a:off x="2063931" y="4328160"/>
            <a:ext cx="1193075" cy="487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D5C3EE3B-6FE9-45CD-AA5F-B0CA7497DAF9}"/>
              </a:ext>
            </a:extLst>
          </p:cNvPr>
          <p:cNvSpPr txBox="1"/>
          <p:nvPr/>
        </p:nvSpPr>
        <p:spPr>
          <a:xfrm>
            <a:off x="402335" y="5595582"/>
            <a:ext cx="9935555" cy="923330"/>
          </a:xfrm>
          <a:prstGeom prst="rect">
            <a:avLst/>
          </a:prstGeom>
          <a:noFill/>
        </p:spPr>
        <p:txBody>
          <a:bodyPr wrap="square" rtlCol="0">
            <a:spAutoFit/>
          </a:bodyPr>
          <a:lstStyle/>
          <a:p>
            <a:pPr algn="just"/>
            <a:r>
              <a:rPr lang="es-ES" dirty="0"/>
              <a:t>En este modulo se podrán observar todas las ordenes de compra que GRUPO VERSA ya les envió y están en proceso para surtir. Al presionar el icono del lápiz que se encuentra al final del lado derecho se desplegara una pantalla en donde de forma detalla se mostrara las partidas de la orden de compra.</a:t>
            </a:r>
            <a:endParaRPr lang="en-US" dirty="0"/>
          </a:p>
        </p:txBody>
      </p:sp>
    </p:spTree>
    <p:extLst>
      <p:ext uri="{BB962C8B-B14F-4D97-AF65-F5344CB8AC3E}">
        <p14:creationId xmlns:p14="http://schemas.microsoft.com/office/powerpoint/2010/main" val="154759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EA0043A-7927-482E-9493-06A7214DCFDE}"/>
              </a:ext>
            </a:extLst>
          </p:cNvPr>
          <p:cNvSpPr txBox="1"/>
          <p:nvPr/>
        </p:nvSpPr>
        <p:spPr>
          <a:xfrm>
            <a:off x="2175384" y="901266"/>
            <a:ext cx="7038753" cy="830997"/>
          </a:xfrm>
          <a:prstGeom prst="rect">
            <a:avLst/>
          </a:prstGeom>
          <a:noFill/>
        </p:spPr>
        <p:txBody>
          <a:bodyPr wrap="square" rtlCol="0">
            <a:spAutoFit/>
          </a:bodyPr>
          <a:lstStyle/>
          <a:p>
            <a:pPr algn="ctr"/>
            <a:r>
              <a:rPr lang="es-ES" sz="2400" dirty="0"/>
              <a:t>PANTALLA DETALLADA DE LA ORDEN DE COMPRA</a:t>
            </a:r>
          </a:p>
          <a:p>
            <a:pPr algn="ctr"/>
            <a:r>
              <a:rPr lang="es-ES" sz="2400" dirty="0"/>
              <a:t>“INFORMACION ADICIONAL”</a:t>
            </a:r>
            <a:endParaRPr lang="en-US" sz="2400" dirty="0"/>
          </a:p>
        </p:txBody>
      </p:sp>
      <p:pic>
        <p:nvPicPr>
          <p:cNvPr id="5" name="Marcador de contenido 3">
            <a:extLst>
              <a:ext uri="{FF2B5EF4-FFF2-40B4-BE49-F238E27FC236}">
                <a16:creationId xmlns:a16="http://schemas.microsoft.com/office/drawing/2014/main" id="{6A504E62-82E8-4AA7-B3F9-970863B1781B}"/>
              </a:ext>
            </a:extLst>
          </p:cNvPr>
          <p:cNvPicPr>
            <a:picLocks noChangeAspect="1"/>
          </p:cNvPicPr>
          <p:nvPr/>
        </p:nvPicPr>
        <p:blipFill>
          <a:blip r:embed="rId2"/>
          <a:stretch>
            <a:fillRect/>
          </a:stretch>
        </p:blipFill>
        <p:spPr>
          <a:xfrm>
            <a:off x="1871003" y="1996608"/>
            <a:ext cx="9961099" cy="3022623"/>
          </a:xfrm>
          <a:prstGeom prst="rect">
            <a:avLst/>
          </a:prstGeom>
        </p:spPr>
      </p:pic>
    </p:spTree>
    <p:extLst>
      <p:ext uri="{BB962C8B-B14F-4D97-AF65-F5344CB8AC3E}">
        <p14:creationId xmlns:p14="http://schemas.microsoft.com/office/powerpoint/2010/main" val="1539915643"/>
      </p:ext>
    </p:extLst>
  </p:cSld>
  <p:clrMapOvr>
    <a:masterClrMapping/>
  </p:clrMapOvr>
</p:sld>
</file>

<file path=ppt/theme/theme1.xml><?xml version="1.0" encoding="utf-8"?>
<a:theme xmlns:a="http://schemas.openxmlformats.org/drawingml/2006/main" name="Versa corporativa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rsa corporativa 2019 v2" id="{5C02A1F2-CBDF-46EC-8DB3-35627845317C}" vid="{C6BD4369-A087-4D52-9CFF-3888EA4D6B1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Versa corporativa 2019 v2</Template>
  <TotalTime>2056</TotalTime>
  <Words>873</Words>
  <Application>Microsoft Office PowerPoint</Application>
  <PresentationFormat>Panorámica</PresentationFormat>
  <Paragraphs>48</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Gotham Black Regular</vt:lpstr>
      <vt:lpstr>Gotham Book</vt:lpstr>
      <vt:lpstr>Gotham Light Regular</vt:lpstr>
      <vt:lpstr>Versa corporativa 2020</vt:lpstr>
      <vt:lpstr>Presentación de PowerPoint</vt:lpstr>
      <vt:lpstr>Presentación de PowerPoint</vt:lpstr>
      <vt:lpstr>Presentación de PowerPoint</vt:lpstr>
      <vt:lpstr> PORTAL DE PROVEEDORES</vt:lpstr>
      <vt:lpstr>PANTALLA DE LOGIN</vt:lpstr>
      <vt:lpstr>Presentación de PowerPoint</vt:lpstr>
      <vt:lpstr>Presentación de PowerPoint</vt:lpstr>
      <vt:lpstr>ORDEN DE COMPRA</vt:lpstr>
      <vt:lpstr>Presentación de PowerPoint</vt:lpstr>
      <vt:lpstr>MODULO “RECEPCION OC”</vt:lpstr>
      <vt:lpstr>Presentación de PowerPoint</vt:lpstr>
      <vt:lpstr>ERROR EN LA CARGA DE LA FACTURA</vt:lpstr>
      <vt:lpstr>Presentación de PowerPoint</vt:lpstr>
      <vt:lpstr>Presentación de PowerPoint</vt:lpstr>
      <vt:lpstr>Presentación de PowerPoint</vt:lpstr>
      <vt:lpstr>COMPLEMENTO DE PAGO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Antonio Jimenez Valdez</dc:creator>
  <cp:lastModifiedBy>Eduardo Rafael Meza Lares</cp:lastModifiedBy>
  <cp:revision>59</cp:revision>
  <dcterms:created xsi:type="dcterms:W3CDTF">2019-02-20T21:55:11Z</dcterms:created>
  <dcterms:modified xsi:type="dcterms:W3CDTF">2020-05-05T15:50:57Z</dcterms:modified>
</cp:coreProperties>
</file>